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6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33.xml" ContentType="application/vnd.openxmlformats-officedocument.presentationml.tags+xml"/>
  <Override PartName="/ppt/tags/tag35.xml" ContentType="application/vnd.openxmlformats-officedocument.presentationml.tags+xml"/>
  <Override PartName="/ppt/tags/tag32.xml" ContentType="application/vnd.openxmlformats-officedocument.presentationml.tags+xml"/>
  <Override PartName="/ppt/tags/tag56.xml" ContentType="application/vnd.openxmlformats-officedocument.presentationml.tags+xml"/>
  <Override PartName="/ppt/tags/tag34.xml" ContentType="application/vnd.openxmlformats-officedocument.presentationml.tags+xml"/>
  <Override PartName="/ppt/tags/tag54.xml" ContentType="application/vnd.openxmlformats-officedocument.presentationml.tags+xml"/>
  <Override PartName="/ppt/tags/tag29.xml" ContentType="application/vnd.openxmlformats-officedocument.presentationml.tags+xml"/>
  <Override PartName="/ppt/tags/tag51.xml" ContentType="application/vnd.openxmlformats-officedocument.presentationml.tags+xml"/>
  <Override PartName="/ppt/tags/tag55.xml" ContentType="application/vnd.openxmlformats-officedocument.presentationml.tags+xml"/>
  <Override PartName="/docProps/core.xml" ContentType="application/vnd.openxmlformats-package.core-properties+xml"/>
  <Override PartName="/ppt/tags/tag28.xml" ContentType="application/vnd.openxmlformats-officedocument.presentationml.tags+xml"/>
  <Override PartName="/ppt/tags/tag52.xml" ContentType="application/vnd.openxmlformats-officedocument.presentationml.tags+xml"/>
  <Override PartName="/docProps/app.xml" ContentType="application/vnd.openxmlformats-officedocument.extended-properties+xml"/>
  <Override PartName="/ppt/tags/tag30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53.xml" ContentType="application/vnd.openxmlformats-officedocument.presentationml.tags+xml"/>
  <Override PartName="/ppt/tags/tag41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09" r:id="rId1"/>
  </p:sldMasterIdLst>
  <p:notesMasterIdLst>
    <p:notesMasterId r:id="rId10"/>
  </p:notesMasterIdLst>
  <p:handoutMasterIdLst>
    <p:handoutMasterId r:id="rId11"/>
  </p:handoutMasterIdLst>
  <p:sldIdLst>
    <p:sldId id="319" r:id="rId2"/>
    <p:sldId id="321" r:id="rId3"/>
    <p:sldId id="323" r:id="rId4"/>
    <p:sldId id="326" r:id="rId5"/>
    <p:sldId id="320" r:id="rId6"/>
    <p:sldId id="322" r:id="rId7"/>
    <p:sldId id="324" r:id="rId8"/>
    <p:sldId id="325" r:id="rId9"/>
  </p:sldIdLst>
  <p:sldSz cx="10080625" cy="7561263"/>
  <p:notesSz cx="6858000" cy="9144000"/>
  <p:custDataLst>
    <p:tags r:id="rId12"/>
  </p:custDataLst>
  <p:defaultTextStyle>
    <a:defPPr>
      <a:defRPr lang="de-DE"/>
    </a:defPPr>
    <a:lvl1pPr marL="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7607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5214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2821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04288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88036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7" pos="227" userDrawn="1">
          <p15:clr>
            <a:srgbClr val="A4A3A4"/>
          </p15:clr>
        </p15:guide>
        <p15:guide id="23" orient="horz" pos="226">
          <p15:clr>
            <a:srgbClr val="A4A3A4"/>
          </p15:clr>
        </p15:guide>
        <p15:guide id="25" orient="horz" pos="1021" userDrawn="1">
          <p15:clr>
            <a:srgbClr val="A4A3A4"/>
          </p15:clr>
        </p15:guide>
        <p15:guide id="26" orient="horz" pos="3844">
          <p15:clr>
            <a:srgbClr val="A4A3A4"/>
          </p15:clr>
        </p15:guide>
        <p15:guide id="27" orient="horz" pos="749">
          <p15:clr>
            <a:srgbClr val="A4A3A4"/>
          </p15:clr>
        </p15:guide>
        <p15:guide id="28" orient="horz" pos="4105">
          <p15:clr>
            <a:srgbClr val="A4A3A4"/>
          </p15:clr>
        </p15:guide>
        <p15:guide id="29" orient="horz" pos="4365" userDrawn="1">
          <p15:clr>
            <a:srgbClr val="A4A3A4"/>
          </p15:clr>
        </p15:guide>
        <p15:guide id="30" orient="horz" pos="4536" userDrawn="1">
          <p15:clr>
            <a:srgbClr val="A4A3A4"/>
          </p15:clr>
        </p15:guide>
        <p15:guide id="31" pos="1724" userDrawn="1">
          <p15:clr>
            <a:srgbClr val="A4A3A4"/>
          </p15:clr>
        </p15:guide>
        <p15:guide id="32" pos="1632">
          <p15:clr>
            <a:srgbClr val="A4A3A4"/>
          </p15:clr>
        </p15:guide>
        <p15:guide id="34" pos="6123" userDrawn="1">
          <p15:clr>
            <a:srgbClr val="A4A3A4"/>
          </p15:clr>
        </p15:guide>
        <p15:guide id="35" pos="4717">
          <p15:clr>
            <a:srgbClr val="A4A3A4"/>
          </p15:clr>
        </p15:guide>
        <p15:guide id="36" pos="4627" userDrawn="1">
          <p15:clr>
            <a:srgbClr val="A4A3A4"/>
          </p15:clr>
        </p15:guide>
        <p15:guide id="37" pos="3220" userDrawn="1">
          <p15:clr>
            <a:srgbClr val="A4A3A4"/>
          </p15:clr>
        </p15:guide>
        <p15:guide id="38" pos="3130" userDrawn="1">
          <p15:clr>
            <a:srgbClr val="A4A3A4"/>
          </p15:clr>
        </p15:guide>
        <p15:guide id="39" orient="horz" pos="238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302">
          <p15:clr>
            <a:srgbClr val="A4A3A4"/>
          </p15:clr>
        </p15:guide>
        <p15:guide id="4" pos="40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000"/>
    <a:srgbClr val="D0D0D0"/>
    <a:srgbClr val="E20074"/>
    <a:srgbClr val="992C99"/>
    <a:srgbClr val="4B4B4B"/>
    <a:srgbClr val="C4C4C4"/>
    <a:srgbClr val="00FFFF"/>
    <a:srgbClr val="66FF66"/>
    <a:srgbClr val="E1E1E1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01" autoAdjust="0"/>
    <p:restoredTop sz="94620" autoAdjust="0"/>
  </p:normalViewPr>
  <p:slideViewPr>
    <p:cSldViewPr snapToGrid="0" snapToObjects="1">
      <p:cViewPr varScale="1">
        <p:scale>
          <a:sx n="104" d="100"/>
          <a:sy n="104" d="100"/>
        </p:scale>
        <p:origin x="1794" y="96"/>
      </p:cViewPr>
      <p:guideLst>
        <p:guide pos="227"/>
        <p:guide orient="horz" pos="226"/>
        <p:guide orient="horz" pos="1021"/>
        <p:guide orient="horz" pos="3844"/>
        <p:guide orient="horz" pos="749"/>
        <p:guide orient="horz" pos="4105"/>
        <p:guide orient="horz" pos="4365"/>
        <p:guide orient="horz" pos="4536"/>
        <p:guide pos="1724"/>
        <p:guide pos="1632"/>
        <p:guide pos="6123"/>
        <p:guide pos="4717"/>
        <p:guide pos="4627"/>
        <p:guide pos="3220"/>
        <p:guide pos="3130"/>
        <p:guide orient="horz" pos="2382"/>
      </p:guideLst>
    </p:cSldViewPr>
  </p:slideViewPr>
  <p:outlineViewPr>
    <p:cViewPr>
      <p:scale>
        <a:sx n="33" d="100"/>
        <a:sy n="33" d="100"/>
      </p:scale>
      <p:origin x="0" y="-44973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>
        <p:scale>
          <a:sx n="50" d="100"/>
          <a:sy n="50" d="100"/>
        </p:scale>
        <p:origin x="-2808" y="180"/>
      </p:cViewPr>
      <p:guideLst>
        <p:guide orient="horz" pos="2880"/>
        <p:guide pos="2160"/>
        <p:guide pos="302"/>
        <p:guide pos="40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906975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/>
            </a:lvl1pPr>
          </a:lstStyle>
          <a:p>
            <a:fld id="{A7E515CE-432D-4663-9EC7-909C3633A725}" type="slidenum">
              <a:rPr lang="de-DE" smtClean="0">
                <a:latin typeface="Tele-GroteskNor" pitchFamily="2" charset="0"/>
              </a:rPr>
              <a:pPr/>
              <a:t>‹Nr.›</a:t>
            </a:fld>
            <a:endParaRPr lang="de-DE" dirty="0">
              <a:latin typeface="Tele-GroteskNor" pitchFamily="2" charset="0"/>
            </a:endParaRPr>
          </a:p>
        </p:txBody>
      </p:sp>
      <p:grpSp>
        <p:nvGrpSpPr>
          <p:cNvPr id="6" name="Gruppieren 31"/>
          <p:cNvGrpSpPr>
            <a:grpSpLocks noChangeAspect="1"/>
          </p:cNvGrpSpPr>
          <p:nvPr/>
        </p:nvGrpSpPr>
        <p:grpSpPr bwMode="auto">
          <a:xfrm>
            <a:off x="482600" y="241300"/>
            <a:ext cx="5857875" cy="258763"/>
            <a:chOff x="321317" y="6153149"/>
            <a:chExt cx="8498833" cy="371475"/>
          </a:xfrm>
        </p:grpSpPr>
        <p:sp>
          <p:nvSpPr>
            <p:cNvPr id="7" name="Freeform 9"/>
            <p:cNvSpPr>
              <a:spLocks noChangeAspect="1" noEditPoints="1"/>
            </p:cNvSpPr>
            <p:nvPr userDrawn="1"/>
          </p:nvSpPr>
          <p:spPr bwMode="auto">
            <a:xfrm>
              <a:off x="7309246" y="6310400"/>
              <a:ext cx="1510904" cy="12078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 noChangeAspect="1" noEditPoints="1"/>
            </p:cNvSpPr>
            <p:nvPr userDrawn="1"/>
          </p:nvSpPr>
          <p:spPr bwMode="auto">
            <a:xfrm>
              <a:off x="321317" y="6153149"/>
              <a:ext cx="760058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31354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16025" y="371475"/>
            <a:ext cx="4425950" cy="3319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78800" y="3876675"/>
            <a:ext cx="5900400" cy="45815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907600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latin typeface="Tele-GroteskNor" pitchFamily="2" charset="0"/>
              </a:defRPr>
            </a:lvl1pPr>
          </a:lstStyle>
          <a:p>
            <a:fld id="{76E97663-D53D-4421-A2F3-0C076A0529F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634468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2pPr>
    <a:lvl3pPr marL="85725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3pPr>
    <a:lvl4pPr marL="180975" indent="-95250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4pPr>
    <a:lvl5pPr marL="266700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5pPr>
    <a:lvl6pPr marL="2880360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97663-D53D-4421-A2F3-0C076A0529F5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8" name="Folienbildplatzhalter 7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izenplatzhalt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3579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806000" y="8640000"/>
            <a:ext cx="1101600" cy="280800"/>
          </a:xfrm>
          <a:prstGeom prst="rect">
            <a:avLst/>
          </a:prstGeom>
        </p:spPr>
        <p:txBody>
          <a:bodyPr/>
          <a:lstStyle/>
          <a:p>
            <a:fld id="{A628B44E-4A3C-478A-A3D3-0CDC426809EE}" type="datetimeFigureOut">
              <a:rPr lang="de-DE"/>
              <a:pPr/>
              <a:t>10.03.2020</a:t>
            </a:fld>
            <a:endParaRPr lang="de-DE" dirty="0"/>
          </a:p>
        </p:txBody>
      </p:sp>
      <p:sp>
        <p:nvSpPr>
          <p:cNvPr id="292866" name="Rectangle 3"/>
          <p:cNvSpPr txBox="1">
            <a:spLocks noGrp="1" noChangeArrowheads="1"/>
          </p:cNvSpPr>
          <p:nvPr/>
        </p:nvSpPr>
        <p:spPr bwMode="auto">
          <a:xfrm>
            <a:off x="4289318" y="334728"/>
            <a:ext cx="2025809" cy="11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 defTabSz="448812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</a:pPr>
            <a:r>
              <a:rPr lang="de-DE" sz="600" dirty="0">
                <a:latin typeface="Tele-GroteskNor" pitchFamily="2" charset="0"/>
                <a:cs typeface="Arial" pitchFamily="34" charset="0"/>
              </a:rPr>
              <a:t>13.08.2007</a:t>
            </a:r>
          </a:p>
        </p:txBody>
      </p:sp>
      <p:sp>
        <p:nvSpPr>
          <p:cNvPr id="292867" name="Rectangle 5"/>
          <p:cNvSpPr txBox="1">
            <a:spLocks noGrp="1" noChangeArrowheads="1"/>
          </p:cNvSpPr>
          <p:nvPr/>
        </p:nvSpPr>
        <p:spPr bwMode="auto">
          <a:xfrm>
            <a:off x="4289318" y="506347"/>
            <a:ext cx="2025809" cy="120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algn="r" defTabSz="448812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</a:pPr>
            <a:fld id="{1A1A2E2F-7177-4E30-92DB-05E89367FE5E}" type="slidenum">
              <a:rPr lang="de-DE" sz="600">
                <a:latin typeface="Tele-GroteskNor" pitchFamily="2" charset="0"/>
                <a:cs typeface="Arial" pitchFamily="34" charset="0"/>
              </a:rPr>
              <a:pPr algn="r" defTabSz="448812" eaLnBrk="0" hangingPunct="0">
                <a:lnSpc>
                  <a:spcPct val="68000"/>
                </a:lnSpc>
                <a:spcBef>
                  <a:spcPct val="0"/>
                </a:spcBef>
                <a:buClr>
                  <a:srgbClr val="FFFFFF"/>
                </a:buClr>
                <a:buSzPct val="100000"/>
              </a:pPr>
              <a:t>2</a:t>
            </a:fld>
            <a:endParaRPr lang="de-DE" sz="600" dirty="0">
              <a:latin typeface="Tele-GroteskNor" pitchFamily="2" charset="0"/>
              <a:cs typeface="Arial" pitchFamily="34" charset="0"/>
            </a:endParaRPr>
          </a:p>
        </p:txBody>
      </p:sp>
      <p:sp>
        <p:nvSpPr>
          <p:cNvPr id="292868" name="Rectangle 10"/>
          <p:cNvSpPr txBox="1">
            <a:spLocks noGrp="1" noChangeArrowheads="1"/>
          </p:cNvSpPr>
          <p:nvPr/>
        </p:nvSpPr>
        <p:spPr bwMode="auto">
          <a:xfrm>
            <a:off x="4289318" y="421245"/>
            <a:ext cx="2025809" cy="11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 defTabSz="448812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</a:pPr>
            <a:r>
              <a:rPr lang="de-DE" sz="600" dirty="0">
                <a:latin typeface="Tele-GroteskNor" pitchFamily="2" charset="0"/>
                <a:cs typeface="Arial" pitchFamily="34" charset="0"/>
              </a:rPr>
              <a:t>Autor / Thema der Präsentation</a:t>
            </a:r>
          </a:p>
        </p:txBody>
      </p:sp>
      <p:sp>
        <p:nvSpPr>
          <p:cNvPr id="2928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1075" y="755650"/>
            <a:ext cx="4899025" cy="3673475"/>
          </a:xfrm>
          <a:noFill/>
          <a:ln>
            <a:miter lim="800000"/>
            <a:headEnd/>
            <a:tailEnd/>
          </a:ln>
        </p:spPr>
      </p:sp>
      <p:sp>
        <p:nvSpPr>
          <p:cNvPr id="2928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5941" y="4572710"/>
            <a:ext cx="5769185" cy="4236564"/>
          </a:xfrm>
          <a:noFill/>
        </p:spPr>
        <p:txBody>
          <a:bodyPr lIns="91563" tIns="45781" rIns="91563" bIns="45781"/>
          <a:lstStyle/>
          <a:p>
            <a:pPr marL="174623" indent="-174623" defTabSz="882305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388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806000" y="8640000"/>
            <a:ext cx="1101600" cy="280800"/>
          </a:xfrm>
          <a:prstGeom prst="rect">
            <a:avLst/>
          </a:prstGeom>
        </p:spPr>
        <p:txBody>
          <a:bodyPr/>
          <a:lstStyle/>
          <a:p>
            <a:fld id="{A628B44E-4A3C-478A-A3D3-0CDC426809EE}" type="datetimeFigureOut">
              <a:rPr lang="de-DE"/>
              <a:pPr/>
              <a:t>10.03.2020</a:t>
            </a:fld>
            <a:endParaRPr lang="de-DE" dirty="0"/>
          </a:p>
        </p:txBody>
      </p:sp>
      <p:sp>
        <p:nvSpPr>
          <p:cNvPr id="292866" name="Rectangle 3"/>
          <p:cNvSpPr txBox="1">
            <a:spLocks noGrp="1" noChangeArrowheads="1"/>
          </p:cNvSpPr>
          <p:nvPr/>
        </p:nvSpPr>
        <p:spPr bwMode="auto">
          <a:xfrm>
            <a:off x="4289318" y="334728"/>
            <a:ext cx="2025809" cy="11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 defTabSz="448812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</a:pPr>
            <a:r>
              <a:rPr lang="de-DE" sz="600" dirty="0">
                <a:latin typeface="Tele-GroteskNor" pitchFamily="2" charset="0"/>
                <a:cs typeface="Arial" pitchFamily="34" charset="0"/>
              </a:rPr>
              <a:t>13.08.2007</a:t>
            </a:r>
          </a:p>
        </p:txBody>
      </p:sp>
      <p:sp>
        <p:nvSpPr>
          <p:cNvPr id="292867" name="Rectangle 5"/>
          <p:cNvSpPr txBox="1">
            <a:spLocks noGrp="1" noChangeArrowheads="1"/>
          </p:cNvSpPr>
          <p:nvPr/>
        </p:nvSpPr>
        <p:spPr bwMode="auto">
          <a:xfrm>
            <a:off x="4289318" y="506347"/>
            <a:ext cx="2025809" cy="120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algn="r" defTabSz="448812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</a:pPr>
            <a:fld id="{1A1A2E2F-7177-4E30-92DB-05E89367FE5E}" type="slidenum">
              <a:rPr lang="de-DE" sz="600">
                <a:latin typeface="Tele-GroteskNor" pitchFamily="2" charset="0"/>
                <a:cs typeface="Arial" pitchFamily="34" charset="0"/>
              </a:rPr>
              <a:pPr algn="r" defTabSz="448812" eaLnBrk="0" hangingPunct="0">
                <a:lnSpc>
                  <a:spcPct val="68000"/>
                </a:lnSpc>
                <a:spcBef>
                  <a:spcPct val="0"/>
                </a:spcBef>
                <a:buClr>
                  <a:srgbClr val="FFFFFF"/>
                </a:buClr>
                <a:buSzPct val="100000"/>
              </a:pPr>
              <a:t>3</a:t>
            </a:fld>
            <a:endParaRPr lang="de-DE" sz="600" dirty="0">
              <a:latin typeface="Tele-GroteskNor" pitchFamily="2" charset="0"/>
              <a:cs typeface="Arial" pitchFamily="34" charset="0"/>
            </a:endParaRPr>
          </a:p>
        </p:txBody>
      </p:sp>
      <p:sp>
        <p:nvSpPr>
          <p:cNvPr id="292868" name="Rectangle 10"/>
          <p:cNvSpPr txBox="1">
            <a:spLocks noGrp="1" noChangeArrowheads="1"/>
          </p:cNvSpPr>
          <p:nvPr/>
        </p:nvSpPr>
        <p:spPr bwMode="auto">
          <a:xfrm>
            <a:off x="4289318" y="421245"/>
            <a:ext cx="2025809" cy="11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 defTabSz="448812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</a:pPr>
            <a:r>
              <a:rPr lang="de-DE" sz="600" dirty="0">
                <a:latin typeface="Tele-GroteskNor" pitchFamily="2" charset="0"/>
                <a:cs typeface="Arial" pitchFamily="34" charset="0"/>
              </a:rPr>
              <a:t>Autor / Thema der Präsentation</a:t>
            </a:r>
          </a:p>
        </p:txBody>
      </p:sp>
      <p:sp>
        <p:nvSpPr>
          <p:cNvPr id="2928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1075" y="755650"/>
            <a:ext cx="4899025" cy="3673475"/>
          </a:xfrm>
          <a:noFill/>
          <a:ln>
            <a:miter lim="800000"/>
            <a:headEnd/>
            <a:tailEnd/>
          </a:ln>
        </p:spPr>
      </p:sp>
      <p:sp>
        <p:nvSpPr>
          <p:cNvPr id="2928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5941" y="4572710"/>
            <a:ext cx="5769185" cy="4236564"/>
          </a:xfrm>
          <a:noFill/>
        </p:spPr>
        <p:txBody>
          <a:bodyPr lIns="91563" tIns="45781" rIns="91563" bIns="45781"/>
          <a:lstStyle/>
          <a:p>
            <a:pPr marL="174623" indent="-174623" defTabSz="882305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388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806000" y="8640000"/>
            <a:ext cx="1101600" cy="280800"/>
          </a:xfrm>
          <a:prstGeom prst="rect">
            <a:avLst/>
          </a:prstGeom>
        </p:spPr>
        <p:txBody>
          <a:bodyPr/>
          <a:lstStyle/>
          <a:p>
            <a:fld id="{A628B44E-4A3C-478A-A3D3-0CDC426809EE}" type="datetimeFigureOut">
              <a:rPr lang="de-DE"/>
              <a:pPr/>
              <a:t>10.03.2020</a:t>
            </a:fld>
            <a:endParaRPr lang="de-DE" dirty="0"/>
          </a:p>
        </p:txBody>
      </p:sp>
      <p:sp>
        <p:nvSpPr>
          <p:cNvPr id="292866" name="Rectangle 3"/>
          <p:cNvSpPr txBox="1">
            <a:spLocks noGrp="1" noChangeArrowheads="1"/>
          </p:cNvSpPr>
          <p:nvPr/>
        </p:nvSpPr>
        <p:spPr bwMode="auto">
          <a:xfrm>
            <a:off x="4289318" y="334728"/>
            <a:ext cx="2025809" cy="11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 defTabSz="448812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</a:pPr>
            <a:r>
              <a:rPr lang="de-DE" sz="600" dirty="0">
                <a:latin typeface="Tele-GroteskNor" pitchFamily="2" charset="0"/>
                <a:cs typeface="Arial" pitchFamily="34" charset="0"/>
              </a:rPr>
              <a:t>13.08.2007</a:t>
            </a:r>
          </a:p>
        </p:txBody>
      </p:sp>
      <p:sp>
        <p:nvSpPr>
          <p:cNvPr id="292867" name="Rectangle 5"/>
          <p:cNvSpPr txBox="1">
            <a:spLocks noGrp="1" noChangeArrowheads="1"/>
          </p:cNvSpPr>
          <p:nvPr/>
        </p:nvSpPr>
        <p:spPr bwMode="auto">
          <a:xfrm>
            <a:off x="4289318" y="506347"/>
            <a:ext cx="2025809" cy="120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algn="r" defTabSz="448812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</a:pPr>
            <a:fld id="{1A1A2E2F-7177-4E30-92DB-05E89367FE5E}" type="slidenum">
              <a:rPr lang="de-DE" sz="600">
                <a:latin typeface="Tele-GroteskNor" pitchFamily="2" charset="0"/>
                <a:cs typeface="Arial" pitchFamily="34" charset="0"/>
              </a:rPr>
              <a:pPr algn="r" defTabSz="448812" eaLnBrk="0" hangingPunct="0">
                <a:lnSpc>
                  <a:spcPct val="68000"/>
                </a:lnSpc>
                <a:spcBef>
                  <a:spcPct val="0"/>
                </a:spcBef>
                <a:buClr>
                  <a:srgbClr val="FFFFFF"/>
                </a:buClr>
                <a:buSzPct val="100000"/>
              </a:pPr>
              <a:t>4</a:t>
            </a:fld>
            <a:endParaRPr lang="de-DE" sz="600" dirty="0">
              <a:latin typeface="Tele-GroteskNor" pitchFamily="2" charset="0"/>
              <a:cs typeface="Arial" pitchFamily="34" charset="0"/>
            </a:endParaRPr>
          </a:p>
        </p:txBody>
      </p:sp>
      <p:sp>
        <p:nvSpPr>
          <p:cNvPr id="292868" name="Rectangle 10"/>
          <p:cNvSpPr txBox="1">
            <a:spLocks noGrp="1" noChangeArrowheads="1"/>
          </p:cNvSpPr>
          <p:nvPr/>
        </p:nvSpPr>
        <p:spPr bwMode="auto">
          <a:xfrm>
            <a:off x="4289318" y="421245"/>
            <a:ext cx="2025809" cy="11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 defTabSz="448812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</a:pPr>
            <a:r>
              <a:rPr lang="de-DE" sz="600" dirty="0">
                <a:latin typeface="Tele-GroteskNor" pitchFamily="2" charset="0"/>
                <a:cs typeface="Arial" pitchFamily="34" charset="0"/>
              </a:rPr>
              <a:t>Autor / Thema der Präsentation</a:t>
            </a:r>
          </a:p>
        </p:txBody>
      </p:sp>
      <p:sp>
        <p:nvSpPr>
          <p:cNvPr id="2928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1075" y="755650"/>
            <a:ext cx="4899025" cy="3673475"/>
          </a:xfrm>
          <a:noFill/>
          <a:ln>
            <a:miter lim="800000"/>
            <a:headEnd/>
            <a:tailEnd/>
          </a:ln>
        </p:spPr>
      </p:sp>
      <p:sp>
        <p:nvSpPr>
          <p:cNvPr id="2928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5941" y="4572710"/>
            <a:ext cx="5769185" cy="4236564"/>
          </a:xfrm>
          <a:noFill/>
        </p:spPr>
        <p:txBody>
          <a:bodyPr lIns="91563" tIns="45781" rIns="91563" bIns="45781"/>
          <a:lstStyle/>
          <a:p>
            <a:pPr marL="174623" indent="-174623" defTabSz="882305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388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806000" y="8640000"/>
            <a:ext cx="1101600" cy="280800"/>
          </a:xfrm>
          <a:prstGeom prst="rect">
            <a:avLst/>
          </a:prstGeom>
        </p:spPr>
        <p:txBody>
          <a:bodyPr/>
          <a:lstStyle/>
          <a:p>
            <a:fld id="{A628B44E-4A3C-478A-A3D3-0CDC426809EE}" type="datetimeFigureOut">
              <a:rPr lang="de-DE"/>
              <a:pPr/>
              <a:t>10.03.2020</a:t>
            </a:fld>
            <a:endParaRPr lang="de-DE" dirty="0"/>
          </a:p>
        </p:txBody>
      </p:sp>
      <p:sp>
        <p:nvSpPr>
          <p:cNvPr id="292866" name="Rectangle 3"/>
          <p:cNvSpPr txBox="1">
            <a:spLocks noGrp="1" noChangeArrowheads="1"/>
          </p:cNvSpPr>
          <p:nvPr/>
        </p:nvSpPr>
        <p:spPr bwMode="auto">
          <a:xfrm>
            <a:off x="4289318" y="334728"/>
            <a:ext cx="2025809" cy="11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 defTabSz="448812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</a:pPr>
            <a:r>
              <a:rPr lang="de-DE" sz="600" dirty="0">
                <a:latin typeface="Tele-GroteskNor" pitchFamily="2" charset="0"/>
                <a:cs typeface="Arial" pitchFamily="34" charset="0"/>
              </a:rPr>
              <a:t>13.08.2007</a:t>
            </a:r>
          </a:p>
        </p:txBody>
      </p:sp>
      <p:sp>
        <p:nvSpPr>
          <p:cNvPr id="292867" name="Rectangle 5"/>
          <p:cNvSpPr txBox="1">
            <a:spLocks noGrp="1" noChangeArrowheads="1"/>
          </p:cNvSpPr>
          <p:nvPr/>
        </p:nvSpPr>
        <p:spPr bwMode="auto">
          <a:xfrm>
            <a:off x="4289318" y="506347"/>
            <a:ext cx="2025809" cy="120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algn="r" defTabSz="448812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</a:pPr>
            <a:fld id="{1A1A2E2F-7177-4E30-92DB-05E89367FE5E}" type="slidenum">
              <a:rPr lang="de-DE" sz="600">
                <a:latin typeface="Tele-GroteskNor" pitchFamily="2" charset="0"/>
                <a:cs typeface="Arial" pitchFamily="34" charset="0"/>
              </a:rPr>
              <a:pPr algn="r" defTabSz="448812" eaLnBrk="0" hangingPunct="0">
                <a:lnSpc>
                  <a:spcPct val="68000"/>
                </a:lnSpc>
                <a:spcBef>
                  <a:spcPct val="0"/>
                </a:spcBef>
                <a:buClr>
                  <a:srgbClr val="FFFFFF"/>
                </a:buClr>
                <a:buSzPct val="100000"/>
              </a:pPr>
              <a:t>5</a:t>
            </a:fld>
            <a:endParaRPr lang="de-DE" sz="600" dirty="0">
              <a:latin typeface="Tele-GroteskNor" pitchFamily="2" charset="0"/>
              <a:cs typeface="Arial" pitchFamily="34" charset="0"/>
            </a:endParaRPr>
          </a:p>
        </p:txBody>
      </p:sp>
      <p:sp>
        <p:nvSpPr>
          <p:cNvPr id="292868" name="Rectangle 10"/>
          <p:cNvSpPr txBox="1">
            <a:spLocks noGrp="1" noChangeArrowheads="1"/>
          </p:cNvSpPr>
          <p:nvPr/>
        </p:nvSpPr>
        <p:spPr bwMode="auto">
          <a:xfrm>
            <a:off x="4289318" y="421245"/>
            <a:ext cx="2025809" cy="11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 defTabSz="448812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</a:pPr>
            <a:r>
              <a:rPr lang="de-DE" sz="600" dirty="0">
                <a:latin typeface="Tele-GroteskNor" pitchFamily="2" charset="0"/>
                <a:cs typeface="Arial" pitchFamily="34" charset="0"/>
              </a:rPr>
              <a:t>Autor / Thema der Präsentation</a:t>
            </a:r>
          </a:p>
        </p:txBody>
      </p:sp>
      <p:sp>
        <p:nvSpPr>
          <p:cNvPr id="2928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1075" y="755650"/>
            <a:ext cx="4899025" cy="3673475"/>
          </a:xfrm>
          <a:noFill/>
          <a:ln>
            <a:miter lim="800000"/>
            <a:headEnd/>
            <a:tailEnd/>
          </a:ln>
        </p:spPr>
      </p:sp>
      <p:sp>
        <p:nvSpPr>
          <p:cNvPr id="2928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5941" y="4572710"/>
            <a:ext cx="5769185" cy="4236564"/>
          </a:xfrm>
          <a:noFill/>
        </p:spPr>
        <p:txBody>
          <a:bodyPr lIns="91563" tIns="45781" rIns="91563" bIns="45781"/>
          <a:lstStyle/>
          <a:p>
            <a:pPr marL="174623" indent="-174623" defTabSz="882305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388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806000" y="8640000"/>
            <a:ext cx="1101600" cy="280800"/>
          </a:xfrm>
          <a:prstGeom prst="rect">
            <a:avLst/>
          </a:prstGeom>
        </p:spPr>
        <p:txBody>
          <a:bodyPr/>
          <a:lstStyle/>
          <a:p>
            <a:fld id="{A628B44E-4A3C-478A-A3D3-0CDC426809EE}" type="datetimeFigureOut">
              <a:rPr lang="de-DE"/>
              <a:pPr/>
              <a:t>10.03.2020</a:t>
            </a:fld>
            <a:endParaRPr lang="de-DE" dirty="0"/>
          </a:p>
        </p:txBody>
      </p:sp>
      <p:sp>
        <p:nvSpPr>
          <p:cNvPr id="292866" name="Rectangle 3"/>
          <p:cNvSpPr txBox="1">
            <a:spLocks noGrp="1" noChangeArrowheads="1"/>
          </p:cNvSpPr>
          <p:nvPr/>
        </p:nvSpPr>
        <p:spPr bwMode="auto">
          <a:xfrm>
            <a:off x="4289318" y="334728"/>
            <a:ext cx="2025809" cy="11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 defTabSz="448812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</a:pPr>
            <a:r>
              <a:rPr lang="de-DE" sz="600" dirty="0">
                <a:latin typeface="Tele-GroteskNor" pitchFamily="2" charset="0"/>
                <a:cs typeface="Arial" pitchFamily="34" charset="0"/>
              </a:rPr>
              <a:t>13.08.2007</a:t>
            </a:r>
          </a:p>
        </p:txBody>
      </p:sp>
      <p:sp>
        <p:nvSpPr>
          <p:cNvPr id="292867" name="Rectangle 5"/>
          <p:cNvSpPr txBox="1">
            <a:spLocks noGrp="1" noChangeArrowheads="1"/>
          </p:cNvSpPr>
          <p:nvPr/>
        </p:nvSpPr>
        <p:spPr bwMode="auto">
          <a:xfrm>
            <a:off x="4289318" y="506347"/>
            <a:ext cx="2025809" cy="120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algn="r" defTabSz="448812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</a:pPr>
            <a:fld id="{1A1A2E2F-7177-4E30-92DB-05E89367FE5E}" type="slidenum">
              <a:rPr lang="de-DE" sz="600">
                <a:latin typeface="Tele-GroteskNor" pitchFamily="2" charset="0"/>
                <a:cs typeface="Arial" pitchFamily="34" charset="0"/>
              </a:rPr>
              <a:pPr algn="r" defTabSz="448812" eaLnBrk="0" hangingPunct="0">
                <a:lnSpc>
                  <a:spcPct val="68000"/>
                </a:lnSpc>
                <a:spcBef>
                  <a:spcPct val="0"/>
                </a:spcBef>
                <a:buClr>
                  <a:srgbClr val="FFFFFF"/>
                </a:buClr>
                <a:buSzPct val="100000"/>
              </a:pPr>
              <a:t>6</a:t>
            </a:fld>
            <a:endParaRPr lang="de-DE" sz="600" dirty="0">
              <a:latin typeface="Tele-GroteskNor" pitchFamily="2" charset="0"/>
              <a:cs typeface="Arial" pitchFamily="34" charset="0"/>
            </a:endParaRPr>
          </a:p>
        </p:txBody>
      </p:sp>
      <p:sp>
        <p:nvSpPr>
          <p:cNvPr id="292868" name="Rectangle 10"/>
          <p:cNvSpPr txBox="1">
            <a:spLocks noGrp="1" noChangeArrowheads="1"/>
          </p:cNvSpPr>
          <p:nvPr/>
        </p:nvSpPr>
        <p:spPr bwMode="auto">
          <a:xfrm>
            <a:off x="4289318" y="421245"/>
            <a:ext cx="2025809" cy="11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 defTabSz="448812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</a:pPr>
            <a:r>
              <a:rPr lang="de-DE" sz="600" dirty="0">
                <a:latin typeface="Tele-GroteskNor" pitchFamily="2" charset="0"/>
                <a:cs typeface="Arial" pitchFamily="34" charset="0"/>
              </a:rPr>
              <a:t>Autor / Thema der Präsentation</a:t>
            </a:r>
          </a:p>
        </p:txBody>
      </p:sp>
      <p:sp>
        <p:nvSpPr>
          <p:cNvPr id="2928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1075" y="755650"/>
            <a:ext cx="4899025" cy="3673475"/>
          </a:xfrm>
          <a:noFill/>
          <a:ln>
            <a:miter lim="800000"/>
            <a:headEnd/>
            <a:tailEnd/>
          </a:ln>
        </p:spPr>
      </p:sp>
      <p:sp>
        <p:nvSpPr>
          <p:cNvPr id="2928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5941" y="4572710"/>
            <a:ext cx="5769185" cy="4236564"/>
          </a:xfrm>
          <a:noFill/>
        </p:spPr>
        <p:txBody>
          <a:bodyPr lIns="91563" tIns="45781" rIns="91563" bIns="45781"/>
          <a:lstStyle/>
          <a:p>
            <a:pPr marL="174623" indent="-174623" defTabSz="882305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388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806000" y="8640000"/>
            <a:ext cx="1101600" cy="280800"/>
          </a:xfrm>
          <a:prstGeom prst="rect">
            <a:avLst/>
          </a:prstGeom>
        </p:spPr>
        <p:txBody>
          <a:bodyPr/>
          <a:lstStyle/>
          <a:p>
            <a:fld id="{A628B44E-4A3C-478A-A3D3-0CDC426809EE}" type="datetimeFigureOut">
              <a:rPr lang="de-DE"/>
              <a:pPr/>
              <a:t>10.03.2020</a:t>
            </a:fld>
            <a:endParaRPr lang="de-DE" dirty="0"/>
          </a:p>
        </p:txBody>
      </p:sp>
      <p:sp>
        <p:nvSpPr>
          <p:cNvPr id="292866" name="Rectangle 3"/>
          <p:cNvSpPr txBox="1">
            <a:spLocks noGrp="1" noChangeArrowheads="1"/>
          </p:cNvSpPr>
          <p:nvPr/>
        </p:nvSpPr>
        <p:spPr bwMode="auto">
          <a:xfrm>
            <a:off x="4289318" y="334728"/>
            <a:ext cx="2025809" cy="11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 defTabSz="448812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</a:pPr>
            <a:r>
              <a:rPr lang="de-DE" sz="600" dirty="0">
                <a:latin typeface="Tele-GroteskNor" pitchFamily="2" charset="0"/>
                <a:cs typeface="Arial" pitchFamily="34" charset="0"/>
              </a:rPr>
              <a:t>13.08.2007</a:t>
            </a:r>
          </a:p>
        </p:txBody>
      </p:sp>
      <p:sp>
        <p:nvSpPr>
          <p:cNvPr id="292867" name="Rectangle 5"/>
          <p:cNvSpPr txBox="1">
            <a:spLocks noGrp="1" noChangeArrowheads="1"/>
          </p:cNvSpPr>
          <p:nvPr/>
        </p:nvSpPr>
        <p:spPr bwMode="auto">
          <a:xfrm>
            <a:off x="4289318" y="506347"/>
            <a:ext cx="2025809" cy="120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algn="r" defTabSz="448812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</a:pPr>
            <a:fld id="{1A1A2E2F-7177-4E30-92DB-05E89367FE5E}" type="slidenum">
              <a:rPr lang="de-DE" sz="600">
                <a:latin typeface="Tele-GroteskNor" pitchFamily="2" charset="0"/>
                <a:cs typeface="Arial" pitchFamily="34" charset="0"/>
              </a:rPr>
              <a:pPr algn="r" defTabSz="448812" eaLnBrk="0" hangingPunct="0">
                <a:lnSpc>
                  <a:spcPct val="68000"/>
                </a:lnSpc>
                <a:spcBef>
                  <a:spcPct val="0"/>
                </a:spcBef>
                <a:buClr>
                  <a:srgbClr val="FFFFFF"/>
                </a:buClr>
                <a:buSzPct val="100000"/>
              </a:pPr>
              <a:t>7</a:t>
            </a:fld>
            <a:endParaRPr lang="de-DE" sz="600" dirty="0">
              <a:latin typeface="Tele-GroteskNor" pitchFamily="2" charset="0"/>
              <a:cs typeface="Arial" pitchFamily="34" charset="0"/>
            </a:endParaRPr>
          </a:p>
        </p:txBody>
      </p:sp>
      <p:sp>
        <p:nvSpPr>
          <p:cNvPr id="292868" name="Rectangle 10"/>
          <p:cNvSpPr txBox="1">
            <a:spLocks noGrp="1" noChangeArrowheads="1"/>
          </p:cNvSpPr>
          <p:nvPr/>
        </p:nvSpPr>
        <p:spPr bwMode="auto">
          <a:xfrm>
            <a:off x="4289318" y="421245"/>
            <a:ext cx="2025809" cy="11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 defTabSz="448812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</a:pPr>
            <a:r>
              <a:rPr lang="de-DE" sz="600" dirty="0">
                <a:latin typeface="Tele-GroteskNor" pitchFamily="2" charset="0"/>
                <a:cs typeface="Arial" pitchFamily="34" charset="0"/>
              </a:rPr>
              <a:t>Autor / Thema der Präsentation</a:t>
            </a:r>
          </a:p>
        </p:txBody>
      </p:sp>
      <p:sp>
        <p:nvSpPr>
          <p:cNvPr id="2928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1075" y="755650"/>
            <a:ext cx="4899025" cy="3673475"/>
          </a:xfrm>
          <a:noFill/>
          <a:ln>
            <a:miter lim="800000"/>
            <a:headEnd/>
            <a:tailEnd/>
          </a:ln>
        </p:spPr>
      </p:sp>
      <p:sp>
        <p:nvSpPr>
          <p:cNvPr id="2928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5941" y="4572710"/>
            <a:ext cx="5769185" cy="4236564"/>
          </a:xfrm>
          <a:noFill/>
        </p:spPr>
        <p:txBody>
          <a:bodyPr lIns="91563" tIns="45781" rIns="91563" bIns="45781"/>
          <a:lstStyle/>
          <a:p>
            <a:pPr marL="174623" indent="-174623" defTabSz="882305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388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806000" y="8640000"/>
            <a:ext cx="1101600" cy="280800"/>
          </a:xfrm>
          <a:prstGeom prst="rect">
            <a:avLst/>
          </a:prstGeom>
        </p:spPr>
        <p:txBody>
          <a:bodyPr/>
          <a:lstStyle/>
          <a:p>
            <a:fld id="{A628B44E-4A3C-478A-A3D3-0CDC426809EE}" type="datetimeFigureOut">
              <a:rPr lang="de-DE"/>
              <a:pPr/>
              <a:t>10.03.2020</a:t>
            </a:fld>
            <a:endParaRPr lang="de-DE" dirty="0"/>
          </a:p>
        </p:txBody>
      </p:sp>
      <p:sp>
        <p:nvSpPr>
          <p:cNvPr id="292866" name="Rectangle 3"/>
          <p:cNvSpPr txBox="1">
            <a:spLocks noGrp="1" noChangeArrowheads="1"/>
          </p:cNvSpPr>
          <p:nvPr/>
        </p:nvSpPr>
        <p:spPr bwMode="auto">
          <a:xfrm>
            <a:off x="4289318" y="334728"/>
            <a:ext cx="2025809" cy="11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 defTabSz="448812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</a:pPr>
            <a:r>
              <a:rPr lang="de-DE" sz="600" dirty="0">
                <a:latin typeface="Tele-GroteskNor" pitchFamily="2" charset="0"/>
                <a:cs typeface="Arial" pitchFamily="34" charset="0"/>
              </a:rPr>
              <a:t>13.08.2007</a:t>
            </a:r>
          </a:p>
        </p:txBody>
      </p:sp>
      <p:sp>
        <p:nvSpPr>
          <p:cNvPr id="292867" name="Rectangle 5"/>
          <p:cNvSpPr txBox="1">
            <a:spLocks noGrp="1" noChangeArrowheads="1"/>
          </p:cNvSpPr>
          <p:nvPr/>
        </p:nvSpPr>
        <p:spPr bwMode="auto">
          <a:xfrm>
            <a:off x="4289318" y="506347"/>
            <a:ext cx="2025809" cy="120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algn="r" defTabSz="448812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</a:pPr>
            <a:fld id="{1A1A2E2F-7177-4E30-92DB-05E89367FE5E}" type="slidenum">
              <a:rPr lang="de-DE" sz="600">
                <a:latin typeface="Tele-GroteskNor" pitchFamily="2" charset="0"/>
                <a:cs typeface="Arial" pitchFamily="34" charset="0"/>
              </a:rPr>
              <a:pPr algn="r" defTabSz="448812" eaLnBrk="0" hangingPunct="0">
                <a:lnSpc>
                  <a:spcPct val="68000"/>
                </a:lnSpc>
                <a:spcBef>
                  <a:spcPct val="0"/>
                </a:spcBef>
                <a:buClr>
                  <a:srgbClr val="FFFFFF"/>
                </a:buClr>
                <a:buSzPct val="100000"/>
              </a:pPr>
              <a:t>8</a:t>
            </a:fld>
            <a:endParaRPr lang="de-DE" sz="600" dirty="0">
              <a:latin typeface="Tele-GroteskNor" pitchFamily="2" charset="0"/>
              <a:cs typeface="Arial" pitchFamily="34" charset="0"/>
            </a:endParaRPr>
          </a:p>
        </p:txBody>
      </p:sp>
      <p:sp>
        <p:nvSpPr>
          <p:cNvPr id="292868" name="Rectangle 10"/>
          <p:cNvSpPr txBox="1">
            <a:spLocks noGrp="1" noChangeArrowheads="1"/>
          </p:cNvSpPr>
          <p:nvPr/>
        </p:nvSpPr>
        <p:spPr bwMode="auto">
          <a:xfrm>
            <a:off x="4289318" y="421245"/>
            <a:ext cx="2025809" cy="11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 defTabSz="448812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</a:pPr>
            <a:r>
              <a:rPr lang="de-DE" sz="600" dirty="0">
                <a:latin typeface="Tele-GroteskNor" pitchFamily="2" charset="0"/>
                <a:cs typeface="Arial" pitchFamily="34" charset="0"/>
              </a:rPr>
              <a:t>Autor / Thema der Präsentation</a:t>
            </a:r>
          </a:p>
        </p:txBody>
      </p:sp>
      <p:sp>
        <p:nvSpPr>
          <p:cNvPr id="2928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1075" y="755650"/>
            <a:ext cx="4899025" cy="3673475"/>
          </a:xfrm>
          <a:noFill/>
          <a:ln>
            <a:miter lim="800000"/>
            <a:headEnd/>
            <a:tailEnd/>
          </a:ln>
        </p:spPr>
      </p:sp>
      <p:sp>
        <p:nvSpPr>
          <p:cNvPr id="2928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5941" y="4572710"/>
            <a:ext cx="5769185" cy="4236564"/>
          </a:xfrm>
          <a:noFill/>
        </p:spPr>
        <p:txBody>
          <a:bodyPr lIns="91563" tIns="45781" rIns="91563" bIns="45781"/>
          <a:lstStyle/>
          <a:p>
            <a:pPr marL="174623" indent="-174623" defTabSz="882305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388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6.jpe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emf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emf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5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6.xml"/><Relationship Id="rId7" Type="http://schemas.openxmlformats.org/officeDocument/2006/relationships/image" Target="../media/image6.jpe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4.emf"/><Relationship Id="rId5" Type="http://schemas.openxmlformats.org/officeDocument/2006/relationships/tags" Target="../tags/tag8.xml"/><Relationship Id="rId10" Type="http://schemas.openxmlformats.org/officeDocument/2006/relationships/image" Target="../media/image3.emf"/><Relationship Id="rId4" Type="http://schemas.openxmlformats.org/officeDocument/2006/relationships/tags" Target="../tags/tag7.xml"/><Relationship Id="rId9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8.png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84115896"/>
              </p:ext>
            </p:extLst>
          </p:nvPr>
        </p:nvGraphicFramePr>
        <p:xfrm>
          <a:off x="1388" y="1853"/>
          <a:ext cx="1388" cy="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74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8" y="1853"/>
                        <a:ext cx="1388" cy="1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60000" y="1512000"/>
            <a:ext cx="9366613" cy="2558661"/>
          </a:xfrm>
        </p:spPr>
        <p:txBody>
          <a:bodyPr/>
          <a:lstStyle>
            <a:lvl1pPr>
              <a:defRPr sz="4800" baseline="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de-DE" dirty="0"/>
              <a:t>Telegrotesk Headline (Ultra)</a:t>
            </a:r>
            <a:br>
              <a:rPr lang="de-DE" dirty="0"/>
            </a:br>
            <a:r>
              <a:rPr lang="de-DE" sz="4800" dirty="0">
                <a:latin typeface="TeleGrotesk Headline" pitchFamily="2" charset="0"/>
              </a:rPr>
              <a:t>Maximal 3-zeilig</a:t>
            </a:r>
            <a:br>
              <a:rPr lang="de-DE" sz="4800" dirty="0">
                <a:latin typeface="TeleGrotesk Headline" pitchFamily="2" charset="0"/>
              </a:rPr>
            </a:br>
            <a:r>
              <a:rPr lang="de-DE" sz="4800" dirty="0">
                <a:latin typeface="TeleGrotesk Headline" pitchFamily="2" charset="0"/>
              </a:rPr>
              <a:t>IN 40 (48) 66 PT</a:t>
            </a:r>
            <a:endParaRPr lang="de-DE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61950" y="4505418"/>
            <a:ext cx="9364663" cy="384080"/>
          </a:xfrm>
        </p:spPr>
        <p:txBody>
          <a:bodyPr wrap="square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dirty="0"/>
              <a:t>Subheadline in TeleGrotesk Normal in 24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7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2" hidden="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" name="Grafik 63" descr="T_Logo_3c_Slogan_n_DE-100%.emf"/>
          <p:cNvPicPr>
            <a:picLocks noChangeAspect="1"/>
          </p:cNvPicPr>
          <p:nvPr userDrawn="1"/>
        </p:nvPicPr>
        <p:blipFill>
          <a:blip r:embed="rId7"/>
          <a:srcRect l="39552"/>
          <a:stretch>
            <a:fillRect/>
          </a:stretch>
        </p:blipFill>
        <p:spPr bwMode="black">
          <a:xfrm>
            <a:off x="7345363" y="6678000"/>
            <a:ext cx="2378626" cy="522000"/>
          </a:xfrm>
          <a:prstGeom prst="rect">
            <a:avLst/>
          </a:prstGeom>
        </p:spPr>
      </p:pic>
      <p:pic>
        <p:nvPicPr>
          <p:cNvPr id="65" name="Grafik 64" descr="T_Logo_3c_Slogan_n_DE-100%.emf"/>
          <p:cNvPicPr>
            <a:picLocks noChangeAspect="1"/>
          </p:cNvPicPr>
          <p:nvPr userDrawn="1"/>
        </p:nvPicPr>
        <p:blipFill>
          <a:blip r:embed="rId7"/>
          <a:srcRect r="70608"/>
          <a:stretch>
            <a:fillRect/>
          </a:stretch>
        </p:blipFill>
        <p:spPr bwMode="black">
          <a:xfrm>
            <a:off x="360000" y="6678000"/>
            <a:ext cx="1156566" cy="52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18240067"/>
              </p:ext>
            </p:extLst>
          </p:nvPr>
        </p:nvGraphicFramePr>
        <p:xfrm>
          <a:off x="1387" y="1853"/>
          <a:ext cx="1388" cy="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929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" y="1853"/>
                        <a:ext cx="1388" cy="1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tt.mm.jjjj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/>
              <a:pPr fontAlgn="base">
                <a:spcAft>
                  <a:spcPct val="0"/>
                </a:spcAft>
              </a:pPr>
              <a:t>‹Nr.›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– Streng vertraulich, Vertraulich, Intern –     Autor / Thema der Präsentation </a:t>
            </a:r>
            <a:endParaRPr lang="de-DE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ltGray">
          <a:xfrm>
            <a:off x="1936" y="140"/>
            <a:ext cx="10076750" cy="7559619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60000" y="1512000"/>
            <a:ext cx="9360000" cy="266039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TeleGrotesk HEADLINE </a:t>
            </a:r>
            <a:r>
              <a:rPr kumimoji="0" lang="de-DE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18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4959555"/>
              </p:ext>
            </p:extLst>
          </p:nvPr>
        </p:nvGraphicFramePr>
        <p:xfrm>
          <a:off x="1387" y="1853"/>
          <a:ext cx="1388" cy="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953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" y="1853"/>
                        <a:ext cx="1388" cy="1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tt.mm.jjjj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/>
              <a:pPr fontAlgn="base">
                <a:spcAft>
                  <a:spcPct val="0"/>
                </a:spcAft>
              </a:pPr>
              <a:t>‹Nr.›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– Streng vertraulich, Vertraulich, Intern –     Autor / Thema der Präsentation </a:t>
            </a:r>
            <a:endParaRPr lang="de-DE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ltGray">
          <a:xfrm>
            <a:off x="1937" y="140"/>
            <a:ext cx="10076748" cy="7559618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60000" y="1512000"/>
            <a:ext cx="9360000" cy="266039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TeleGrotesk HEADLINE </a:t>
            </a:r>
            <a:r>
              <a:rPr kumimoji="0" lang="de-DE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7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8852118"/>
              </p:ext>
            </p:extLst>
          </p:nvPr>
        </p:nvGraphicFramePr>
        <p:xfrm>
          <a:off x="1387" y="1853"/>
          <a:ext cx="1388" cy="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380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" y="1853"/>
                        <a:ext cx="1388" cy="1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tt.mm.jjjj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/>
              <a:pPr fontAlgn="base">
                <a:spcAft>
                  <a:spcPct val="0"/>
                </a:spcAft>
              </a:pPr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– Streng vertraulich, Vertraulich, Intern –     Autor / Thema der Präsentation 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ltGray">
          <a:xfrm>
            <a:off x="1937" y="1"/>
            <a:ext cx="10078941" cy="7561263"/>
          </a:xfrm>
          <a:prstGeom prst="rect">
            <a:avLst/>
          </a:prstGeom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60000" y="3960000"/>
            <a:ext cx="9360000" cy="2486908"/>
          </a:xfrm>
        </p:spPr>
        <p:txBody>
          <a:bodyPr anchor="b" anchorCtr="0"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TeleGrotesk HEADLINE </a:t>
            </a:r>
            <a:r>
              <a:rPr kumimoji="0" lang="de-DE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44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8824589"/>
              </p:ext>
            </p:extLst>
          </p:nvPr>
        </p:nvGraphicFramePr>
        <p:xfrm>
          <a:off x="1390" y="1853"/>
          <a:ext cx="1388" cy="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16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" y="1853"/>
                        <a:ext cx="1388" cy="1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0080625" cy="7561263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de-DE"/>
              <a:t>tt.mm.jjjj</a:t>
            </a: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/>
              <a:pPr fontAlgn="base">
                <a:spcAft>
                  <a:spcPct val="0"/>
                </a:spcAft>
              </a:pPr>
              <a:t>‹Nr.›</a:t>
            </a:fld>
            <a:endParaRPr lang="de-DE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de-DE"/>
              <a:t>– Streng vertraulich, Vertraulich, Intern –     Autor / Thema der Präsentation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17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48214540"/>
              </p:ext>
            </p:extLst>
          </p:nvPr>
        </p:nvGraphicFramePr>
        <p:xfrm>
          <a:off x="1390" y="1855"/>
          <a:ext cx="1388" cy="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93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" y="1855"/>
                        <a:ext cx="1388" cy="1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88000"/>
            <a:ext cx="4607288" cy="942286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Headline Ultra 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4608000" cy="4896000"/>
          </a:xfrm>
        </p:spPr>
        <p:txBody>
          <a:bodyPr anchor="ctr"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5112000" y="1"/>
            <a:ext cx="4968000" cy="7561263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de-DE"/>
              <a:t>tt.mm.jjjj</a:t>
            </a:r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/>
              <a:pPr fontAlgn="base">
                <a:spcAft>
                  <a:spcPct val="0"/>
                </a:spcAft>
              </a:pPr>
              <a:t>‹Nr.›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de-DE"/>
              <a:t>– Streng vertraulich, Vertraulich, Intern –     Autor / Thema der Präsentation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96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7594423"/>
              </p:ext>
            </p:extLst>
          </p:nvPr>
        </p:nvGraphicFramePr>
        <p:xfrm>
          <a:off x="1390" y="1855"/>
          <a:ext cx="1388" cy="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90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" y="1855"/>
                        <a:ext cx="1388" cy="1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12000" y="288000"/>
            <a:ext cx="4610100" cy="942286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Headline Ultra 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112000" y="1620000"/>
            <a:ext cx="4608000" cy="4896000"/>
          </a:xfrm>
        </p:spPr>
        <p:txBody>
          <a:bodyPr anchor="ctr"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968000" cy="7561263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de-DE"/>
              <a:t>tt.mm.jjjj</a:t>
            </a:r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/>
              <a:pPr fontAlgn="base">
                <a:spcAft>
                  <a:spcPct val="0"/>
                </a:spcAft>
              </a:pPr>
              <a:t>‹Nr.›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de-DE"/>
              <a:t>– Streng vertraulich, Vertraulich, Intern –     Autor / Thema der Präsentation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80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1601645"/>
              </p:ext>
            </p:extLst>
          </p:nvPr>
        </p:nvGraphicFramePr>
        <p:xfrm>
          <a:off x="1390" y="1853"/>
          <a:ext cx="1388" cy="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97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" y="1853"/>
                        <a:ext cx="1388" cy="1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de-DE"/>
              <a:t>tt.mm.jjjj</a:t>
            </a: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/>
              <a:pPr fontAlgn="base">
                <a:spcAft>
                  <a:spcPct val="0"/>
                </a:spcAft>
              </a:pPr>
              <a:t>‹Nr.›</a:t>
            </a:fld>
            <a:endParaRPr lang="de-DE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de-DE"/>
              <a:t>– Streng vertraulich, Vertraulich, Intern –     Autor / Thema der Präsentation 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9551808"/>
              </p:ext>
            </p:extLst>
          </p:nvPr>
        </p:nvGraphicFramePr>
        <p:xfrm>
          <a:off x="1390" y="1853"/>
          <a:ext cx="1388" cy="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024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" y="1853"/>
                        <a:ext cx="1388" cy="1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94041"/>
            <a:ext cx="9360000" cy="588082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Headline Ultra 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5" name="Datumsplatzhalt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de-DE"/>
              <a:t>tt.mm.jjjj</a:t>
            </a:r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/>
              <a:pPr fontAlgn="base">
                <a:spcAft>
                  <a:spcPct val="0"/>
                </a:spcAft>
              </a:pPr>
              <a:t>‹Nr.›</a:t>
            </a:fld>
            <a:endParaRPr lang="de-DE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de-DE" dirty="0"/>
              <a:t>– Streng vertraulich, Vertraulich, Intern –     Autor / Thema der Präsentation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(1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67021355"/>
              </p:ext>
            </p:extLst>
          </p:nvPr>
        </p:nvGraphicFramePr>
        <p:xfrm>
          <a:off x="1390" y="1855"/>
          <a:ext cx="1388" cy="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00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" y="1855"/>
                        <a:ext cx="1388" cy="1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94041"/>
            <a:ext cx="9364663" cy="588082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Headline Ultra 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9360000" cy="4896000"/>
          </a:xfrm>
        </p:spPr>
        <p:txBody>
          <a:bodyPr/>
          <a:lstStyle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de-DE"/>
              <a:t>tt.mm.jjjj</a:t>
            </a:r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/>
              <a:pPr fontAlgn="base">
                <a:spcAft>
                  <a:spcPct val="0"/>
                </a:spcAft>
              </a:pPr>
              <a:t>‹Nr.›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de-DE"/>
              <a:t>– Streng vertraulich, Vertraulich, Intern –     Autor / Thema der Präsentation 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(2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6503710"/>
              </p:ext>
            </p:extLst>
          </p:nvPr>
        </p:nvGraphicFramePr>
        <p:xfrm>
          <a:off x="1390" y="1855"/>
          <a:ext cx="1388" cy="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24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" y="1855"/>
                        <a:ext cx="1388" cy="1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94041"/>
            <a:ext cx="9364663" cy="588082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Headline Ultra 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4608000" cy="4896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12000" y="1620000"/>
            <a:ext cx="4608000" cy="4896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de-DE"/>
              <a:t>tt.mm.jjjj</a:t>
            </a: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/>
              <a:pPr fontAlgn="base">
                <a:spcAft>
                  <a:spcPct val="0"/>
                </a:spcAft>
              </a:pPr>
              <a:t>‹Nr.›</a:t>
            </a:fld>
            <a:endParaRPr lang="de-DE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de-DE"/>
              <a:t>– Streng vertraulich, Vertraulich, Intern –     Autor / Thema der Präsentation 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mit Flächenmo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5266245"/>
              </p:ext>
            </p:extLst>
          </p:nvPr>
        </p:nvGraphicFramePr>
        <p:xfrm>
          <a:off x="1388" y="1853"/>
          <a:ext cx="1388" cy="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406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8" y="1853"/>
                        <a:ext cx="1388" cy="1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3"/>
          <p:cNvSpPr>
            <a:spLocks/>
          </p:cNvSpPr>
          <p:nvPr userDrawn="1"/>
        </p:nvSpPr>
        <p:spPr bwMode="invGray">
          <a:xfrm>
            <a:off x="360000" y="3560510"/>
            <a:ext cx="9359901" cy="2595490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de-DE" sz="400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Titel 3"/>
          <p:cNvSpPr>
            <a:spLocks/>
          </p:cNvSpPr>
          <p:nvPr userDrawn="1"/>
        </p:nvSpPr>
        <p:spPr bwMode="invGray">
          <a:xfrm>
            <a:off x="360000" y="2269846"/>
            <a:ext cx="9034573" cy="3886154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de-DE" sz="4000" noProof="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pic>
        <p:nvPicPr>
          <p:cNvPr id="45078" name="Picture 22" hidden="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black">
          <a:xfrm>
            <a:off x="1390" y="1853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ltGray">
          <a:xfrm>
            <a:off x="360000" y="2631232"/>
            <a:ext cx="8697256" cy="3524768"/>
          </a:xfrm>
          <a:solidFill>
            <a:schemeClr val="tx2"/>
          </a:solidFill>
        </p:spPr>
        <p:txBody>
          <a:bodyPr lIns="144000">
            <a:noAutofit/>
          </a:bodyPr>
          <a:lstStyle>
            <a:lvl1pPr>
              <a:defRPr sz="480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Telegrotesk Headline (Ultra)</a:t>
            </a:r>
            <a:br>
              <a:rPr lang="de-DE" dirty="0"/>
            </a:br>
            <a:r>
              <a:rPr kumimoji="0" lang="de-DE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Maximal 3-zeilig</a:t>
            </a:r>
            <a:br>
              <a:rPr kumimoji="0" lang="de-DE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(48) 60 </a:t>
            </a:r>
            <a:r>
              <a:rPr kumimoji="0" lang="de-DE" sz="4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pt</a:t>
            </a:r>
            <a:r>
              <a:rPr kumimoji="0" lang="de-DE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 </a:t>
            </a:r>
            <a:endParaRPr lang="de-DE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60000" y="5346000"/>
            <a:ext cx="8423751" cy="384080"/>
          </a:xfrm>
        </p:spPr>
        <p:txBody>
          <a:bodyPr wrap="square" lIns="144000">
            <a:spAutoFit/>
          </a:bodyPr>
          <a:lstStyle>
            <a:lvl1pPr>
              <a:spcBef>
                <a:spcPts val="0"/>
              </a:spcBef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dirty="0"/>
              <a:t>Subheadline in </a:t>
            </a:r>
            <a:r>
              <a:rPr lang="de-DE" dirty="0" err="1"/>
              <a:t>TeleGrotesk</a:t>
            </a:r>
            <a:r>
              <a:rPr lang="de-DE" dirty="0"/>
              <a:t> Normal in 24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64" name="Grafik 63" descr="T_Logo_3c_Slogan_n_DE-100%.emf"/>
          <p:cNvPicPr>
            <a:picLocks noChangeAspect="1"/>
          </p:cNvPicPr>
          <p:nvPr userDrawn="1"/>
        </p:nvPicPr>
        <p:blipFill>
          <a:blip r:embed="rId7"/>
          <a:srcRect l="39552"/>
          <a:stretch>
            <a:fillRect/>
          </a:stretch>
        </p:blipFill>
        <p:spPr>
          <a:xfrm>
            <a:off x="7345363" y="6678173"/>
            <a:ext cx="2378626" cy="521653"/>
          </a:xfrm>
          <a:prstGeom prst="rect">
            <a:avLst/>
          </a:prstGeom>
        </p:spPr>
      </p:pic>
      <p:pic>
        <p:nvPicPr>
          <p:cNvPr id="65" name="Grafik 64" descr="T_Logo_3c_Slogan_n_DE-100%.emf"/>
          <p:cNvPicPr>
            <a:picLocks noChangeAspect="1"/>
          </p:cNvPicPr>
          <p:nvPr userDrawn="1"/>
        </p:nvPicPr>
        <p:blipFill>
          <a:blip r:embed="rId7"/>
          <a:srcRect r="68152"/>
          <a:stretch>
            <a:fillRect/>
          </a:stretch>
        </p:blipFill>
        <p:spPr>
          <a:xfrm>
            <a:off x="360000" y="6678173"/>
            <a:ext cx="1253210" cy="521653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3975118" y="7150373"/>
            <a:ext cx="3174963" cy="23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</a:pPr>
            <a:r>
              <a:rPr lang="de-DE" sz="1100" dirty="0">
                <a:ea typeface="Swagger" pitchFamily="2" charset="0"/>
              </a:rPr>
              <a:t>Date: 18.09.2018</a:t>
            </a:r>
          </a:p>
        </p:txBody>
      </p:sp>
    </p:spTree>
    <p:extLst>
      <p:ext uri="{BB962C8B-B14F-4D97-AF65-F5344CB8AC3E}">
        <p14:creationId xmlns:p14="http://schemas.microsoft.com/office/powerpoint/2010/main" val="111893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3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0462381"/>
              </p:ext>
            </p:extLst>
          </p:nvPr>
        </p:nvGraphicFramePr>
        <p:xfrm>
          <a:off x="1390" y="1855"/>
          <a:ext cx="1388" cy="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31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" y="1855"/>
                        <a:ext cx="1388" cy="1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94041"/>
            <a:ext cx="9360000" cy="588082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Headline Ultra 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3008152" cy="4896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713798" y="1620000"/>
            <a:ext cx="3008152" cy="4896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3537874" y="1620000"/>
            <a:ext cx="3008152" cy="4896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de-DE"/>
              <a:t>tt.mm.jjjj</a:t>
            </a: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/>
              <a:pPr fontAlgn="base">
                <a:spcAft>
                  <a:spcPct val="0"/>
                </a:spcAft>
              </a:pPr>
              <a:t>‹Nr.›</a:t>
            </a:fld>
            <a:endParaRPr lang="de-DE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de-DE"/>
              <a:t>– Streng vertraulich, Vertraulich, Intern –     Autor / Thema der Präsentation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61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4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0063335"/>
              </p:ext>
            </p:extLst>
          </p:nvPr>
        </p:nvGraphicFramePr>
        <p:xfrm>
          <a:off x="1390" y="1855"/>
          <a:ext cx="1388" cy="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54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" y="1855"/>
                        <a:ext cx="1388" cy="1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94041"/>
            <a:ext cx="9360000" cy="588082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Headline Ultra 28 (32) 40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2232000" cy="4896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12808" y="1620000"/>
            <a:ext cx="2232000" cy="4896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2737378" y="1620000"/>
            <a:ext cx="2232000" cy="4896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14"/>
          </p:nvPr>
        </p:nvSpPr>
        <p:spPr>
          <a:xfrm>
            <a:off x="7488238" y="1620000"/>
            <a:ext cx="2232000" cy="4896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Datumsplatzhalter 1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de-DE"/>
              <a:t>tt.mm.jjjj</a:t>
            </a:r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/>
              <a:pPr fontAlgn="base">
                <a:spcAft>
                  <a:spcPct val="0"/>
                </a:spcAft>
              </a:pPr>
              <a:t>‹Nr.›</a:t>
            </a:fld>
            <a:endParaRPr lang="de-DE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de-DE"/>
              <a:t>– Streng vertraulich, Vertraulich, Intern –     Autor / Thema der Präsentation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131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schvorlage (2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8787390"/>
              </p:ext>
            </p:extLst>
          </p:nvPr>
        </p:nvGraphicFramePr>
        <p:xfrm>
          <a:off x="1390" y="1853"/>
          <a:ext cx="1388" cy="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402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" y="1853"/>
                        <a:ext cx="1388" cy="1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1" y="6572116"/>
            <a:ext cx="9537566" cy="8391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94041"/>
            <a:ext cx="9364663" cy="588082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Headline Ultra (24) 28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4608000" cy="530626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Zitate/Lead-in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5112000" y="1620000"/>
            <a:ext cx="4608000" cy="53062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>
              <a:buClr>
                <a:schemeClr val="tx1"/>
              </a:buClr>
            </a:pPr>
            <a:r>
              <a:rPr lang="de-DE" dirty="0"/>
              <a:t>Dritte Ebene</a:t>
            </a:r>
          </a:p>
          <a:p>
            <a:pPr lvl="3">
              <a:buClr>
                <a:schemeClr val="tx1"/>
              </a:buClr>
            </a:pPr>
            <a:r>
              <a:rPr lang="de-DE" dirty="0"/>
              <a:t>Vierte Ebene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de-DE" dirty="0"/>
              <a:t>Zitate/Lead-in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/>
              <a:pPr fontAlgn="base">
                <a:spcAft>
                  <a:spcPct val="0"/>
                </a:spcAft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773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schvorlage (3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4087304"/>
              </p:ext>
            </p:extLst>
          </p:nvPr>
        </p:nvGraphicFramePr>
        <p:xfrm>
          <a:off x="1390" y="1853"/>
          <a:ext cx="1388" cy="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425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" y="1853"/>
                        <a:ext cx="1388" cy="1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1" y="6572116"/>
            <a:ext cx="9537566" cy="8391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94041"/>
            <a:ext cx="9360000" cy="588082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Headline Ultra (24) 28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3008021" cy="530626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Zitate/Lead-in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537939" y="1620000"/>
            <a:ext cx="3008021" cy="53062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>
              <a:buClr>
                <a:schemeClr val="tx1"/>
              </a:buClr>
            </a:pPr>
            <a:r>
              <a:rPr lang="de-DE" dirty="0"/>
              <a:t>Dritte Ebene</a:t>
            </a:r>
          </a:p>
          <a:p>
            <a:pPr lvl="3">
              <a:buClr>
                <a:schemeClr val="tx1"/>
              </a:buClr>
            </a:pPr>
            <a:r>
              <a:rPr lang="de-DE" dirty="0"/>
              <a:t>Vierte Ebene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de-DE" dirty="0"/>
              <a:t>Zitate/Lead-in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6713929" y="1620000"/>
            <a:ext cx="3008021" cy="53062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>
              <a:buClr>
                <a:schemeClr val="tx1"/>
              </a:buClr>
            </a:pPr>
            <a:r>
              <a:rPr lang="de-DE" dirty="0"/>
              <a:t>Dritte Ebene</a:t>
            </a:r>
          </a:p>
          <a:p>
            <a:pPr lvl="3">
              <a:buClr>
                <a:schemeClr val="tx1"/>
              </a:buClr>
            </a:pPr>
            <a:r>
              <a:rPr lang="de-DE" dirty="0"/>
              <a:t>Vierte Ebene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de-DE" dirty="0"/>
              <a:t>Zitate/Lead-in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/>
              <a:pPr fontAlgn="base">
                <a:spcAft>
                  <a:spcPct val="0"/>
                </a:spcAft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962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schvorlage (4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5977603"/>
              </p:ext>
            </p:extLst>
          </p:nvPr>
        </p:nvGraphicFramePr>
        <p:xfrm>
          <a:off x="1390" y="1853"/>
          <a:ext cx="1388" cy="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449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" y="1853"/>
                        <a:ext cx="1388" cy="1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1" y="6572116"/>
            <a:ext cx="9537566" cy="8391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94041"/>
            <a:ext cx="9360000" cy="588082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de-DE" dirty="0" err="1"/>
              <a:t>TeleGrotesk</a:t>
            </a:r>
            <a:r>
              <a:rPr lang="de-DE" dirty="0"/>
              <a:t> Headline Ultra (24) 28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2232000" cy="530626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Zitate/Lead-in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736000" y="1620000"/>
            <a:ext cx="2232000" cy="53062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>
              <a:buClr>
                <a:schemeClr val="tx1"/>
              </a:buClr>
            </a:pPr>
            <a:r>
              <a:rPr lang="de-DE" dirty="0"/>
              <a:t>Dritte Ebene</a:t>
            </a:r>
          </a:p>
          <a:p>
            <a:pPr lvl="3">
              <a:buClr>
                <a:schemeClr val="tx1"/>
              </a:buClr>
            </a:pPr>
            <a:r>
              <a:rPr lang="de-DE" dirty="0"/>
              <a:t>Vierte Ebene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de-DE" dirty="0"/>
              <a:t>Zitate/Lead-in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5112000" y="1620000"/>
            <a:ext cx="2232000" cy="53062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>
              <a:buClr>
                <a:schemeClr val="tx1"/>
              </a:buClr>
            </a:pPr>
            <a:r>
              <a:rPr lang="de-DE" dirty="0"/>
              <a:t>Dritte Ebene</a:t>
            </a:r>
          </a:p>
          <a:p>
            <a:pPr lvl="3">
              <a:buClr>
                <a:schemeClr val="tx1"/>
              </a:buClr>
            </a:pPr>
            <a:r>
              <a:rPr lang="de-DE" dirty="0"/>
              <a:t>Vierte Ebene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de-DE" dirty="0"/>
              <a:t>Zitate/Lead-in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14"/>
          </p:nvPr>
        </p:nvSpPr>
        <p:spPr>
          <a:xfrm>
            <a:off x="7488000" y="1620000"/>
            <a:ext cx="2232000" cy="53062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>
              <a:buClr>
                <a:schemeClr val="tx1"/>
              </a:buClr>
            </a:pPr>
            <a:r>
              <a:rPr lang="de-DE" dirty="0"/>
              <a:t>Dritte Ebene</a:t>
            </a:r>
          </a:p>
          <a:p>
            <a:pPr lvl="3">
              <a:buClr>
                <a:schemeClr val="tx1"/>
              </a:buClr>
            </a:pPr>
            <a:r>
              <a:rPr lang="de-DE" dirty="0"/>
              <a:t>Vierte Ebene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de-DE" dirty="0"/>
              <a:t>Zitate/Lead-in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/>
              <a:pPr fontAlgn="base">
                <a:spcAft>
                  <a:spcPct val="0"/>
                </a:spcAft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78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75" name="Picture 115" descr="C:\Infos\CI\tsy-automotive-scm-0008-ppt.jpg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4167" y="1855"/>
            <a:ext cx="10076457" cy="7562591"/>
          </a:xfrm>
          <a:prstGeom prst="rect">
            <a:avLst/>
          </a:prstGeom>
          <a:noFill/>
        </p:spPr>
      </p:pic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8006018"/>
              </p:ext>
            </p:extLst>
          </p:nvPr>
        </p:nvGraphicFramePr>
        <p:xfrm>
          <a:off x="1387" y="1855"/>
          <a:ext cx="1388" cy="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04" name="think-cell Folie" r:id="rId8" imgW="360" imgH="360" progId="">
                  <p:embed/>
                </p:oleObj>
              </mc:Choice>
              <mc:Fallback>
                <p:oleObj name="think-cell Folie" r:id="rId8" imgW="360" imgH="360" progId="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" y="1855"/>
                        <a:ext cx="1388" cy="1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9"/>
          <p:cNvGrpSpPr>
            <a:grpSpLocks/>
          </p:cNvGrpSpPr>
          <p:nvPr/>
        </p:nvGrpSpPr>
        <p:grpSpPr bwMode="gray">
          <a:xfrm>
            <a:off x="361483" y="3441654"/>
            <a:ext cx="9365545" cy="3762108"/>
            <a:chOff x="251" y="1858"/>
            <a:chExt cx="5282" cy="2031"/>
          </a:xfrm>
        </p:grpSpPr>
        <p:sp>
          <p:nvSpPr>
            <p:cNvPr id="15" name="Titel 3"/>
            <p:cNvSpPr>
              <a:spLocks/>
            </p:cNvSpPr>
            <p:nvPr>
              <p:custDataLst>
                <p:tags r:id="rId3"/>
              </p:custDataLst>
            </p:nvPr>
          </p:nvSpPr>
          <p:spPr bwMode="gray">
            <a:xfrm>
              <a:off x="251" y="2527"/>
              <a:ext cx="5282" cy="1362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76226" fontAlgn="base">
                <a:lnSpc>
                  <a:spcPts val="3999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40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6" name="Titel 3"/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>
              <a:off x="251" y="1858"/>
              <a:ext cx="4817" cy="2031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76226" fontAlgn="base">
                <a:lnSpc>
                  <a:spcPts val="3999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40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7" name="Rectangle 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251" y="2017"/>
              <a:ext cx="4502" cy="1872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 anchor="ctr"/>
            <a:lstStyle/>
            <a:p>
              <a:pPr defTabSz="457171" fontAlgn="base">
                <a:lnSpc>
                  <a:spcPts val="1799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itchFamily="2" charset="2"/>
                <a:buChar char="§"/>
              </a:pPr>
              <a:endParaRPr lang="de-DE" sz="18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itchFamily="34" charset="-128"/>
              </a:endParaRPr>
            </a:p>
          </p:txBody>
        </p:sp>
      </p:grpSp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gray">
          <a:xfrm>
            <a:off x="361950" y="3734323"/>
            <a:ext cx="7980841" cy="1661993"/>
          </a:xfrm>
          <a:noFill/>
        </p:spPr>
        <p:txBody>
          <a:bodyPr wrap="square" lIns="143990">
            <a:spAutoFit/>
          </a:bodyPr>
          <a:lstStyle>
            <a:lvl1pPr>
              <a:defRPr sz="40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de-DE" dirty="0"/>
              <a:t>TeleGrotesk Headline (Ultra)</a:t>
            </a:r>
            <a:br>
              <a:rPr lang="de-DE" dirty="0"/>
            </a:b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Maximal 3-zeilig</a:t>
            </a:r>
            <a:b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(40) 48 </a:t>
            </a:r>
            <a:r>
              <a:rPr kumimoji="0" lang="de-DE" sz="4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pt</a:t>
            </a:r>
            <a:endParaRPr lang="de-DE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1950" y="5708745"/>
            <a:ext cx="7980841" cy="384080"/>
          </a:xfrm>
        </p:spPr>
        <p:txBody>
          <a:bodyPr wrap="square" lIns="143990">
            <a:spAutoFit/>
          </a:bodyPr>
          <a:lstStyle>
            <a:lvl1pPr>
              <a:spcBef>
                <a:spcPts val="0"/>
              </a:spcBef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dirty="0"/>
              <a:t>Subheadline in TeleGrotesk Normal in 24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23" name="Picture 22" hidden="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22" hidden="1"/>
          <p:cNvPicPr>
            <a:picLocks noChangeAspect="1" noChangeArrowheads="1"/>
          </p:cNvPicPr>
          <p:nvPr userDrawn="1"/>
        </p:nvPicPr>
        <p:blipFill>
          <a:blip r:embed="rId10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Grafik 40" descr="T_Logo_3c_Slogan_n_DE-100%.emf"/>
          <p:cNvPicPr>
            <a:picLocks noChangeAspect="1"/>
          </p:cNvPicPr>
          <p:nvPr userDrawn="1"/>
        </p:nvPicPr>
        <p:blipFill>
          <a:blip r:embed="rId11"/>
          <a:srcRect r="70608"/>
          <a:stretch>
            <a:fillRect/>
          </a:stretch>
        </p:blipFill>
        <p:spPr>
          <a:xfrm>
            <a:off x="539823" y="6501629"/>
            <a:ext cx="1156566" cy="522000"/>
          </a:xfrm>
          <a:prstGeom prst="rect">
            <a:avLst/>
          </a:prstGeom>
        </p:spPr>
      </p:pic>
      <p:pic>
        <p:nvPicPr>
          <p:cNvPr id="43" name="Grafik 42" descr="T_Logo_3c_Slogan_n_DE-100%.emf"/>
          <p:cNvPicPr>
            <a:picLocks noChangeAspect="1"/>
          </p:cNvPicPr>
          <p:nvPr userDrawn="1"/>
        </p:nvPicPr>
        <p:blipFill>
          <a:blip r:embed="rId11"/>
          <a:srcRect l="39552"/>
          <a:stretch>
            <a:fillRect/>
          </a:stretch>
        </p:blipFill>
        <p:spPr>
          <a:xfrm>
            <a:off x="7158219" y="6501629"/>
            <a:ext cx="2378626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82734722"/>
              </p:ext>
            </p:extLst>
          </p:nvPr>
        </p:nvGraphicFramePr>
        <p:xfrm>
          <a:off x="1387" y="1855"/>
          <a:ext cx="1388" cy="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29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" y="1855"/>
                        <a:ext cx="1388" cy="1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19"/>
          <p:cNvPicPr preferRelativeResize="0"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38889"/>
          <a:stretch/>
        </p:blipFill>
        <p:spPr bwMode="gray">
          <a:xfrm>
            <a:off x="360000" y="360000"/>
            <a:ext cx="9360000" cy="3817553"/>
          </a:xfrm>
          <a:prstGeom prst="rect">
            <a:avLst/>
          </a:prstGeom>
          <a:noFill/>
        </p:spPr>
      </p:pic>
      <p:pic>
        <p:nvPicPr>
          <p:cNvPr id="10" name="Picture 27" descr="magenta_flaeche_70"/>
          <p:cNvPicPr>
            <a:picLocks noChangeArrowheads="1"/>
          </p:cNvPicPr>
          <p:nvPr userDrawn="1"/>
        </p:nvPicPr>
        <p:blipFill>
          <a:blip r:embed="rId7" cstate="print"/>
          <a:srcRect r="11" b="-468"/>
          <a:stretch>
            <a:fillRect/>
          </a:stretch>
        </p:blipFill>
        <p:spPr bwMode="gray">
          <a:xfrm>
            <a:off x="360000" y="3660229"/>
            <a:ext cx="9360000" cy="535328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360000" y="4017731"/>
            <a:ext cx="9360000" cy="2138269"/>
          </a:xfrm>
          <a:solidFill>
            <a:schemeClr val="tx2"/>
          </a:solidFill>
        </p:spPr>
        <p:txBody>
          <a:bodyPr lIns="143990">
            <a:noAutofit/>
          </a:bodyPr>
          <a:lstStyle>
            <a:lvl1pPr>
              <a:defRPr sz="40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de-DE" dirty="0"/>
              <a:t>TeleGrotesk Headline (Ultra)</a:t>
            </a:r>
            <a:br>
              <a:rPr lang="de-DE" dirty="0"/>
            </a:b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Maximal 2-zeilig in (40) 48 PT</a:t>
            </a:r>
            <a:endParaRPr lang="de-DE" dirty="0"/>
          </a:p>
        </p:txBody>
      </p:sp>
      <p:sp>
        <p:nvSpPr>
          <p:cNvPr id="45059" name="Textplatzhalter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360000" y="5345957"/>
            <a:ext cx="9366613" cy="384080"/>
          </a:xfrm>
        </p:spPr>
        <p:txBody>
          <a:bodyPr wrap="square" lIns="143990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dirty="0"/>
              <a:t>Subheadline in TeleGrotesk Normal in 24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43" name="Grafik 42" descr="T_Logo_3c_Slogan_n_DE-100%.emf"/>
          <p:cNvPicPr>
            <a:picLocks noChangeAspect="1"/>
          </p:cNvPicPr>
          <p:nvPr userDrawn="1"/>
        </p:nvPicPr>
        <p:blipFill>
          <a:blip r:embed="rId9"/>
          <a:srcRect l="39552"/>
          <a:stretch>
            <a:fillRect/>
          </a:stretch>
        </p:blipFill>
        <p:spPr>
          <a:xfrm>
            <a:off x="7345363" y="6678173"/>
            <a:ext cx="2378626" cy="521653"/>
          </a:xfrm>
          <a:prstGeom prst="rect">
            <a:avLst/>
          </a:prstGeom>
        </p:spPr>
      </p:pic>
      <p:pic>
        <p:nvPicPr>
          <p:cNvPr id="44" name="Grafik 43" descr="T_Logo_3c_Slogan_n_DE-100%.emf"/>
          <p:cNvPicPr>
            <a:picLocks noChangeAspect="1"/>
          </p:cNvPicPr>
          <p:nvPr userDrawn="1"/>
        </p:nvPicPr>
        <p:blipFill>
          <a:blip r:embed="rId9"/>
          <a:srcRect r="68152"/>
          <a:stretch>
            <a:fillRect/>
          </a:stretch>
        </p:blipFill>
        <p:spPr>
          <a:xfrm>
            <a:off x="360000" y="6678173"/>
            <a:ext cx="1253210" cy="521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4802868"/>
              </p:ext>
            </p:extLst>
          </p:nvPr>
        </p:nvGraphicFramePr>
        <p:xfrm>
          <a:off x="1388" y="1853"/>
          <a:ext cx="1388" cy="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10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8" y="1853"/>
                        <a:ext cx="1388" cy="1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tt.mm.jjjj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/>
              <a:pPr fontAlgn="base">
                <a:spcAft>
                  <a:spcPct val="0"/>
                </a:spcAft>
              </a:pPr>
              <a:t>‹Nr.›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– Streng vertraulich, Vertraulich, Intern –     Autor / Thema der Präsentation </a:t>
            </a:r>
            <a:endParaRPr lang="de-DE" dirty="0"/>
          </a:p>
        </p:txBody>
      </p:sp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60000" y="1512000"/>
            <a:ext cx="9360000" cy="266039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TeleGrotesk HEADLINE </a:t>
            </a:r>
            <a:r>
              <a:rPr kumimoji="0" lang="de-DE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87272326"/>
              </p:ext>
            </p:extLst>
          </p:nvPr>
        </p:nvGraphicFramePr>
        <p:xfrm>
          <a:off x="1387" y="1853"/>
          <a:ext cx="1388" cy="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33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" y="1853"/>
                        <a:ext cx="1388" cy="1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tt.mm.jjjj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/>
              <a:pPr fontAlgn="base">
                <a:spcAft>
                  <a:spcPct val="0"/>
                </a:spcAft>
              </a:pPr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– Streng vertraulich, Vertraulich, Intern –     Autor / Thema der Präsentation 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ltGray">
          <a:xfrm>
            <a:off x="1937" y="821"/>
            <a:ext cx="10076751" cy="7559620"/>
          </a:xfrm>
          <a:prstGeom prst="rect">
            <a:avLst/>
          </a:prstGeom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60000" y="1512000"/>
            <a:ext cx="9360000" cy="266039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TeleGrotesk HEADLINE </a:t>
            </a:r>
            <a:r>
              <a:rPr kumimoji="0" lang="de-DE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75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04964844"/>
              </p:ext>
            </p:extLst>
          </p:nvPr>
        </p:nvGraphicFramePr>
        <p:xfrm>
          <a:off x="1387" y="1853"/>
          <a:ext cx="1388" cy="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857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" y="1853"/>
                        <a:ext cx="1388" cy="1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tt.mm.jjjj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/>
              <a:pPr fontAlgn="base">
                <a:spcAft>
                  <a:spcPct val="0"/>
                </a:spcAft>
              </a:pPr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– Streng vertraulich, Vertraulich, Intern –     Autor / Thema der Präsentation 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ltGray">
          <a:xfrm>
            <a:off x="842" y="1"/>
            <a:ext cx="10078941" cy="7561263"/>
          </a:xfrm>
          <a:prstGeom prst="rect">
            <a:avLst/>
          </a:prstGeom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60000" y="1512000"/>
            <a:ext cx="9360000" cy="266039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TeleGrotesk HEADLINE </a:t>
            </a:r>
            <a:r>
              <a:rPr kumimoji="0" lang="de-DE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825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4959555"/>
              </p:ext>
            </p:extLst>
          </p:nvPr>
        </p:nvGraphicFramePr>
        <p:xfrm>
          <a:off x="1387" y="1853"/>
          <a:ext cx="1388" cy="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02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" y="1853"/>
                        <a:ext cx="1388" cy="1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tt.mm.jjjj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/>
              <a:pPr fontAlgn="base">
                <a:spcAft>
                  <a:spcPct val="0"/>
                </a:spcAft>
              </a:pPr>
              <a:t>‹Nr.›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– Streng vertraulich, Vertraulich, Intern –     Autor / Thema der Präsentation </a:t>
            </a:r>
            <a:endParaRPr lang="de-DE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ltGray">
          <a:xfrm>
            <a:off x="1937" y="140"/>
            <a:ext cx="10076747" cy="7559617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60000" y="1512000"/>
            <a:ext cx="9360000" cy="266039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TeleGrotesk HEADLINE </a:t>
            </a:r>
            <a:r>
              <a:rPr kumimoji="0" lang="de-DE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40075499"/>
              </p:ext>
            </p:extLst>
          </p:nvPr>
        </p:nvGraphicFramePr>
        <p:xfrm>
          <a:off x="1387" y="1853"/>
          <a:ext cx="1388" cy="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905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" y="1853"/>
                        <a:ext cx="1388" cy="1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tt.mm.jjjj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/>
              <a:pPr fontAlgn="base">
                <a:spcAft>
                  <a:spcPct val="0"/>
                </a:spcAft>
              </a:pPr>
              <a:t>‹Nr.›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– Streng vertraulich, Vertraulich, Intern –     Autor / Thema der Präsentation </a:t>
            </a:r>
            <a:endParaRPr lang="de-DE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ltGray">
          <a:xfrm>
            <a:off x="1935" y="141"/>
            <a:ext cx="10076751" cy="7559620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390" y="1855"/>
            <a:ext cx="2778" cy="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60000" y="1512000"/>
            <a:ext cx="9360000" cy="266039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TeleGrotesk HEADLINE </a:t>
            </a:r>
            <a:r>
              <a:rPr kumimoji="0" lang="de-DE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Maximal 3-Zeilig</a:t>
            </a:r>
            <a:br>
              <a:rPr kumimoji="0" lang="de-DE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6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90326554"/>
              </p:ext>
            </p:extLst>
          </p:nvPr>
        </p:nvGraphicFramePr>
        <p:xfrm>
          <a:off x="1390" y="1853"/>
          <a:ext cx="1388" cy="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426" name="think-cell Folie" r:id="rId28" imgW="360" imgH="360" progId="">
                  <p:embed/>
                </p:oleObj>
              </mc:Choice>
              <mc:Fallback>
                <p:oleObj name="think-cell Folie" r:id="rId28" imgW="360" imgH="360" progId="">
                  <p:embed/>
                  <p:pic>
                    <p:nvPicPr>
                      <p:cNvPr id="0" name="Picture 3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" y="1853"/>
                        <a:ext cx="1388" cy="1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60001" y="288000"/>
            <a:ext cx="9359999" cy="588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de-DE" dirty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60000" y="1620000"/>
            <a:ext cx="9360000" cy="489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8486775" y="6980111"/>
            <a:ext cx="791477" cy="32045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dirty="0" err="1"/>
              <a:t>tt.mm.jjjj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9407166" y="6980111"/>
            <a:ext cx="319447" cy="32045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/>
              <a:pPr fontAlgn="base">
                <a:spcAft>
                  <a:spcPct val="0"/>
                </a:spcAft>
              </a:pPr>
              <a:t>‹Nr.›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3816000" y="6980111"/>
            <a:ext cx="4540309" cy="32045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dirty="0"/>
              <a:t>– Streng vertraulich, Vertraulich, Intern –     Autor / Thema der Präsentation </a:t>
            </a:r>
          </a:p>
        </p:txBody>
      </p:sp>
      <p:pic>
        <p:nvPicPr>
          <p:cNvPr id="36" name="Grafik 35" descr="T_Logo_3c_Slogan_p_DE_1000%.emf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360000" y="6919119"/>
            <a:ext cx="3122910" cy="414000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/>
        </p:nvSpPr>
        <p:spPr>
          <a:xfrm>
            <a:off x="5295970" y="7065703"/>
            <a:ext cx="3174963" cy="23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</a:pPr>
            <a:r>
              <a:rPr lang="de-DE" sz="1100" dirty="0">
                <a:ea typeface="Swagger" pitchFamily="2" charset="0"/>
              </a:rPr>
              <a:t>Date: 18.09.2018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898" r:id="rId2"/>
    <p:sldLayoutId id="2147483961" r:id="rId3"/>
    <p:sldLayoutId id="2147483711" r:id="rId4"/>
    <p:sldLayoutId id="2147483725" r:id="rId5"/>
    <p:sldLayoutId id="2147483928" r:id="rId6"/>
    <p:sldLayoutId id="2147483926" r:id="rId7"/>
    <p:sldLayoutId id="2147483976" r:id="rId8"/>
    <p:sldLayoutId id="2147483964" r:id="rId9"/>
    <p:sldLayoutId id="2147483965" r:id="rId10"/>
    <p:sldLayoutId id="2147483967" r:id="rId11"/>
    <p:sldLayoutId id="2147483968" r:id="rId12"/>
    <p:sldLayoutId id="2147483972" r:id="rId13"/>
    <p:sldLayoutId id="2147483971" r:id="rId14"/>
    <p:sldLayoutId id="2147483973" r:id="rId15"/>
    <p:sldLayoutId id="2147483716" r:id="rId16"/>
    <p:sldLayoutId id="2147483718" r:id="rId17"/>
    <p:sldLayoutId id="2147483722" r:id="rId18"/>
    <p:sldLayoutId id="2147483723" r:id="rId19"/>
    <p:sldLayoutId id="2147483969" r:id="rId20"/>
    <p:sldLayoutId id="2147483970" r:id="rId21"/>
    <p:sldLayoutId id="2147483930" r:id="rId22"/>
    <p:sldLayoutId id="2147483959" r:id="rId23"/>
    <p:sldLayoutId id="2147483960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457322" rtl="0" eaLnBrk="1" fontAlgn="base" hangingPunct="1">
        <a:lnSpc>
          <a:spcPct val="90000"/>
        </a:lnSpc>
        <a:spcBef>
          <a:spcPts val="0"/>
        </a:spcBef>
        <a:spcAft>
          <a:spcPct val="0"/>
        </a:spcAft>
        <a:defRPr lang="de-DE" sz="32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2pPr>
      <a:lvl3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3pPr>
      <a:lvl4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4pPr>
      <a:lvl5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5pPr>
      <a:lvl6pPr marL="457171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6pPr>
      <a:lvl7pPr marL="914342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7pPr>
      <a:lvl8pPr marL="137151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8pPr>
      <a:lvl9pPr marL="182868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576226" rtl="0" eaLnBrk="1" fontAlgn="base" hangingPunct="1">
        <a:lnSpc>
          <a:spcPct val="104000"/>
        </a:lnSpc>
        <a:spcBef>
          <a:spcPts val="12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576226" rtl="0" eaLnBrk="1" fontAlgn="base" hangingPunct="1">
        <a:lnSpc>
          <a:spcPct val="104000"/>
        </a:lnSpc>
        <a:spcBef>
          <a:spcPts val="3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576226" rtl="0" eaLnBrk="1" fontAlgn="base" hangingPunct="1">
        <a:lnSpc>
          <a:spcPct val="104000"/>
        </a:lnSpc>
        <a:spcBef>
          <a:spcPts val="30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5886" algn="l" defTabSz="576226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576226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4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9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1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4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2" pos="3220" userDrawn="1">
          <p15:clr>
            <a:srgbClr val="F26B43"/>
          </p15:clr>
        </p15:guide>
        <p15:guide id="3" orient="horz" pos="1021" userDrawn="1">
          <p15:clr>
            <a:srgbClr val="F26B43"/>
          </p15:clr>
        </p15:guide>
        <p15:guide id="5" orient="horz" pos="4105" userDrawn="1">
          <p15:clr>
            <a:srgbClr val="F26B43"/>
          </p15:clr>
        </p15:guide>
        <p15:guide id="6" pos="227" userDrawn="1">
          <p15:clr>
            <a:srgbClr val="F26B43"/>
          </p15:clr>
        </p15:guide>
        <p15:guide id="7" pos="6123" userDrawn="1">
          <p15:clr>
            <a:srgbClr val="F26B43"/>
          </p15:clr>
        </p15:guide>
        <p15:guide id="8" orient="horz" pos="3843" userDrawn="1">
          <p15:clr>
            <a:srgbClr val="F26B43"/>
          </p15:clr>
        </p15:guide>
        <p15:guide id="10" orient="horz" pos="749" userDrawn="1">
          <p15:clr>
            <a:srgbClr val="F26B43"/>
          </p15:clr>
        </p15:guide>
        <p15:guide id="11" orient="horz" pos="227" userDrawn="1">
          <p15:clr>
            <a:srgbClr val="F26B43"/>
          </p15:clr>
        </p15:guide>
        <p15:guide id="12" pos="1724" userDrawn="1">
          <p15:clr>
            <a:srgbClr val="F26B43"/>
          </p15:clr>
        </p15:guide>
        <p15:guide id="13" pos="1633" userDrawn="1">
          <p15:clr>
            <a:srgbClr val="F26B43"/>
          </p15:clr>
        </p15:guide>
        <p15:guide id="14" pos="3175" userDrawn="1">
          <p15:clr>
            <a:srgbClr val="F26B43"/>
          </p15:clr>
        </p15:guide>
        <p15:guide id="15" pos="3130" userDrawn="1">
          <p15:clr>
            <a:srgbClr val="F26B43"/>
          </p15:clr>
        </p15:guide>
        <p15:guide id="16" pos="4717" userDrawn="1">
          <p15:clr>
            <a:srgbClr val="F26B43"/>
          </p15:clr>
        </p15:guide>
        <p15:guide id="17" pos="4627" userDrawn="1">
          <p15:clr>
            <a:srgbClr val="F26B43"/>
          </p15:clr>
        </p15:guide>
        <p15:guide id="18" orient="horz" pos="4365" userDrawn="1">
          <p15:clr>
            <a:srgbClr val="F26B43"/>
          </p15:clr>
        </p15:guide>
        <p15:guide id="19" orient="horz" pos="4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tags" Target="../tags/tag47.xml"/><Relationship Id="rId26" Type="http://schemas.openxmlformats.org/officeDocument/2006/relationships/hyperlink" Target="mailto:rainer.engel@daimler.com" TargetMode="External"/><Relationship Id="rId3" Type="http://schemas.openxmlformats.org/officeDocument/2006/relationships/tags" Target="../tags/tag32.xml"/><Relationship Id="rId21" Type="http://schemas.openxmlformats.org/officeDocument/2006/relationships/tags" Target="../tags/tag50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5" Type="http://schemas.openxmlformats.org/officeDocument/2006/relationships/image" Target="../media/image18.emf"/><Relationship Id="rId33" Type="http://schemas.openxmlformats.org/officeDocument/2006/relationships/image" Target="../media/image22.png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20" Type="http://schemas.openxmlformats.org/officeDocument/2006/relationships/tags" Target="../tags/tag49.xml"/><Relationship Id="rId29" Type="http://schemas.openxmlformats.org/officeDocument/2006/relationships/hyperlink" Target="mailto:Cluster_Logistics_AM@T-Systems.com" TargetMode="External"/><Relationship Id="rId1" Type="http://schemas.openxmlformats.org/officeDocument/2006/relationships/vmlDrawing" Target="../drawings/vmlDrawing27.v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oleObject" Target="../embeddings/oleObject27.bin"/><Relationship Id="rId32" Type="http://schemas.openxmlformats.org/officeDocument/2006/relationships/image" Target="../media/image21.png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23" Type="http://schemas.openxmlformats.org/officeDocument/2006/relationships/notesSlide" Target="../notesSlides/notesSlide2.xml"/><Relationship Id="rId28" Type="http://schemas.openxmlformats.org/officeDocument/2006/relationships/hyperlink" Target="mailto:Sven.Laubenstein@t-systems.com" TargetMode="External"/><Relationship Id="rId10" Type="http://schemas.openxmlformats.org/officeDocument/2006/relationships/tags" Target="../tags/tag39.xml"/><Relationship Id="rId19" Type="http://schemas.openxmlformats.org/officeDocument/2006/relationships/tags" Target="../tags/tag48.xml"/><Relationship Id="rId31" Type="http://schemas.openxmlformats.org/officeDocument/2006/relationships/image" Target="../media/image20.pn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slideLayout" Target="../slideLayouts/slideLayout17.xml"/><Relationship Id="rId27" Type="http://schemas.openxmlformats.org/officeDocument/2006/relationships/hyperlink" Target="mailto:christoph.jaeger@t-systems.com" TargetMode="External"/><Relationship Id="rId30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51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28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5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29.bin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3.png"/><Relationship Id="rId2" Type="http://schemas.openxmlformats.org/officeDocument/2006/relationships/tags" Target="../tags/tag53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30.bin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5.jpg"/><Relationship Id="rId2" Type="http://schemas.openxmlformats.org/officeDocument/2006/relationships/tags" Target="../tags/tag54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31.bin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8.emf"/><Relationship Id="rId2" Type="http://schemas.openxmlformats.org/officeDocument/2006/relationships/tags" Target="../tags/tag55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9.jpg"/><Relationship Id="rId2" Type="http://schemas.openxmlformats.org/officeDocument/2006/relationships/tags" Target="../tags/tag56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33.bin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390" y="1853"/>
          <a:ext cx="1388" cy="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041" name="think-cell Folie" r:id="rId5" imgW="360" imgH="360" progId="">
                  <p:embed/>
                </p:oleObj>
              </mc:Choice>
              <mc:Fallback>
                <p:oleObj name="think-cell Folie" r:id="rId5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" y="1853"/>
                        <a:ext cx="1388" cy="1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361950" y="3734323"/>
            <a:ext cx="7980841" cy="664797"/>
          </a:xfrm>
        </p:spPr>
        <p:txBody>
          <a:bodyPr/>
          <a:lstStyle/>
          <a:p>
            <a:r>
              <a:rPr lang="de-DE" sz="4800" dirty="0"/>
              <a:t>Logistikbus</a:t>
            </a:r>
            <a:endParaRPr lang="de-DE" sz="4800" dirty="0">
              <a:latin typeface="TeleGrotesk Headline" pitchFamily="2" charset="0"/>
            </a:endParaRPr>
          </a:p>
        </p:txBody>
      </p:sp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>
          <a:xfrm>
            <a:off x="361950" y="4399121"/>
            <a:ext cx="7980841" cy="1653979"/>
          </a:xfrm>
        </p:spPr>
        <p:txBody>
          <a:bodyPr/>
          <a:lstStyle/>
          <a:p>
            <a:r>
              <a:rPr lang="en-US" sz="2100" dirty="0" err="1"/>
              <a:t>Logistikbus</a:t>
            </a:r>
            <a:r>
              <a:rPr lang="en-US" sz="2100" dirty="0"/>
              <a:t> is a bundle of 15 applications that allow retailers to manage and control their inventory, place BEFORE orders, process exchange parts and make complaints about orders. </a:t>
            </a:r>
            <a:r>
              <a:rPr lang="en-US" sz="2100" dirty="0" err="1"/>
              <a:t>Logistikbus</a:t>
            </a:r>
            <a:r>
              <a:rPr lang="en-US" sz="2100" dirty="0"/>
              <a:t> contains all movement and inventory data about the supply chain. It also provides numerous inventory management and controlling functions for wholesale.</a:t>
            </a:r>
          </a:p>
        </p:txBody>
      </p:sp>
    </p:spTree>
    <p:extLst>
      <p:ext uri="{BB962C8B-B14F-4D97-AF65-F5344CB8AC3E}">
        <p14:creationId xmlns:p14="http://schemas.microsoft.com/office/powerpoint/2010/main" val="265925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30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13810" y="2341283"/>
            <a:ext cx="2116445" cy="1334165"/>
          </a:xfrm>
          <a:prstGeom prst="round1Rect">
            <a:avLst>
              <a:gd name="adj" fmla="val 6429"/>
            </a:avLst>
          </a:prstGeom>
          <a:solidFill>
            <a:schemeClr val="bg1"/>
          </a:solidFill>
          <a:ln w="2857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/>
          <a:lstStyle/>
          <a:p>
            <a:pPr marL="179388" lvl="1" indent="-177800" algn="ctr">
              <a:lnSpc>
                <a:spcPct val="90000"/>
              </a:lnSpc>
              <a:spcBef>
                <a:spcPts val="600"/>
              </a:spcBef>
              <a:buClr>
                <a:srgbClr val="E20074"/>
              </a:buClr>
              <a:buSzPct val="75000"/>
            </a:pPr>
            <a:endParaRPr lang="de-DE" dirty="0">
              <a:solidFill>
                <a:srgbClr val="000000"/>
              </a:solidFill>
              <a:latin typeface="Tele-GroteskNor" pitchFamily="2" charset="0"/>
            </a:endParaRPr>
          </a:p>
        </p:txBody>
      </p:sp>
      <p:sp>
        <p:nvSpPr>
          <p:cNvPr id="45" name="Rectangle 30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10168" y="768620"/>
            <a:ext cx="1504944" cy="271212"/>
          </a:xfrm>
          <a:prstGeom prst="round2Same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72000" tIns="36000" rIns="72000" bIns="36000" anchor="ctr"/>
          <a:lstStyle/>
          <a:p>
            <a:pPr marL="1588">
              <a:lnSpc>
                <a:spcPct val="90000"/>
              </a:lnSpc>
              <a:spcBef>
                <a:spcPts val="400"/>
              </a:spcBef>
              <a:buFont typeface="Wingdings" pitchFamily="2" charset="2"/>
              <a:buNone/>
            </a:pPr>
            <a:r>
              <a:rPr lang="de-DE" sz="1400" dirty="0" err="1">
                <a:solidFill>
                  <a:schemeClr val="bg1"/>
                </a:solidFill>
                <a:latin typeface="TeleGrotesk Headline Ultra" pitchFamily="2" charset="0"/>
              </a:rPr>
              <a:t>Criticality</a:t>
            </a:r>
            <a:endParaRPr lang="de-DE" sz="1600" dirty="0">
              <a:solidFill>
                <a:schemeClr val="bg1"/>
              </a:solidFill>
              <a:latin typeface="TeleGrotesk Headline Ultra" pitchFamily="2" charset="0"/>
            </a:endParaRPr>
          </a:p>
        </p:txBody>
      </p:sp>
      <p:sp>
        <p:nvSpPr>
          <p:cNvPr id="104" name="Rectangle 30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10168" y="1008164"/>
            <a:ext cx="2116445" cy="1330945"/>
          </a:xfrm>
          <a:prstGeom prst="round1Rect">
            <a:avLst>
              <a:gd name="adj" fmla="val 6429"/>
            </a:avLst>
          </a:prstGeom>
          <a:solidFill>
            <a:schemeClr val="bg1"/>
          </a:solidFill>
          <a:ln w="2857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/>
          <a:lstStyle/>
          <a:p>
            <a:pPr marL="179388" lvl="1" indent="-177800" algn="ctr">
              <a:lnSpc>
                <a:spcPct val="90000"/>
              </a:lnSpc>
              <a:spcBef>
                <a:spcPts val="600"/>
              </a:spcBef>
              <a:buClr>
                <a:srgbClr val="E20074"/>
              </a:buClr>
              <a:buSzPct val="75000"/>
            </a:pPr>
            <a:endParaRPr lang="de-DE" dirty="0">
              <a:solidFill>
                <a:srgbClr val="000000"/>
              </a:solidFill>
              <a:latin typeface="Tele-GroteskNor" pitchFamily="2" charset="0"/>
            </a:endParaRPr>
          </a:p>
        </p:txBody>
      </p:sp>
      <p:sp>
        <p:nvSpPr>
          <p:cNvPr id="291843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99" y="294041"/>
            <a:ext cx="9366613" cy="286062"/>
          </a:xfrm>
        </p:spPr>
        <p:txBody>
          <a:bodyPr/>
          <a:lstStyle/>
          <a:p>
            <a:r>
              <a:rPr lang="en-US" sz="2000" dirty="0"/>
              <a:t>System: </a:t>
            </a:r>
            <a:r>
              <a:rPr lang="en-US" sz="2000" dirty="0" err="1">
                <a:solidFill>
                  <a:srgbClr val="00B0F0"/>
                </a:solidFill>
              </a:rPr>
              <a:t>Logistikbus</a:t>
            </a:r>
            <a:endParaRPr lang="de-DE" sz="2000" dirty="0">
              <a:solidFill>
                <a:srgbClr val="00B0F0"/>
              </a:solidFill>
              <a:latin typeface="Tele-GroteskFet" pitchFamily="2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1ED8236-F742-4994-B025-3D78EEC04644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291842" name="Object 2" hidden="1"/>
          <p:cNvGraphicFramePr>
            <a:graphicFrameLocks/>
          </p:cNvGraphicFramePr>
          <p:nvPr>
            <p:custDataLst>
              <p:tags r:id="rId5"/>
            </p:custDataLst>
            <p:extLst/>
          </p:nvPr>
        </p:nvGraphicFramePr>
        <p:xfrm>
          <a:off x="0" y="945890"/>
          <a:ext cx="175011" cy="13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162" name="think-cell Folie" r:id="rId24" imgW="360" imgH="360" progId="">
                  <p:embed/>
                </p:oleObj>
              </mc:Choice>
              <mc:Fallback>
                <p:oleObj name="think-cell Folie" r:id="rId24" imgW="360" imgH="360" progId="">
                  <p:embed/>
                  <p:pic>
                    <p:nvPicPr>
                      <p:cNvPr id="0" name="Object 44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45890"/>
                        <a:ext cx="175011" cy="131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30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245441" y="674678"/>
            <a:ext cx="1780246" cy="271212"/>
          </a:xfrm>
          <a:prstGeom prst="round2Same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72000" tIns="36000" rIns="72000" bIns="36000" anchor="ctr"/>
          <a:lstStyle/>
          <a:p>
            <a:pPr marL="1588">
              <a:lnSpc>
                <a:spcPct val="90000"/>
              </a:lnSpc>
              <a:spcBef>
                <a:spcPts val="400"/>
              </a:spcBef>
              <a:buFont typeface="Wingdings" pitchFamily="2" charset="2"/>
              <a:buNone/>
            </a:pPr>
            <a:r>
              <a:rPr lang="de-DE" sz="1400" dirty="0">
                <a:solidFill>
                  <a:schemeClr val="bg1"/>
                </a:solidFill>
                <a:latin typeface="TeleGrotesk Headline Ultra" pitchFamily="2" charset="0"/>
              </a:rPr>
              <a:t>SYSTEM LANDSCAPE</a:t>
            </a:r>
            <a:endParaRPr lang="de-DE" sz="1600" dirty="0">
              <a:solidFill>
                <a:schemeClr val="bg1"/>
              </a:solidFill>
              <a:latin typeface="TeleGrotesk Headline Ultra" pitchFamily="2" charset="0"/>
            </a:endParaRPr>
          </a:p>
        </p:txBody>
      </p:sp>
      <p:sp>
        <p:nvSpPr>
          <p:cNvPr id="28" name="Rectangle 30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245442" y="1002770"/>
            <a:ext cx="3364726" cy="2672678"/>
          </a:xfrm>
          <a:prstGeom prst="round1Rect">
            <a:avLst>
              <a:gd name="adj" fmla="val 6429"/>
            </a:avLst>
          </a:prstGeom>
          <a:solidFill>
            <a:schemeClr val="bg1"/>
          </a:solidFill>
          <a:ln w="2857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/>
          <a:lstStyle/>
          <a:p>
            <a:pPr marL="179388" lvl="1" indent="-177800">
              <a:lnSpc>
                <a:spcPct val="90000"/>
              </a:lnSpc>
              <a:spcBef>
                <a:spcPts val="600"/>
              </a:spcBef>
              <a:buClr>
                <a:srgbClr val="E20074"/>
              </a:buClr>
              <a:buSzPct val="75000"/>
            </a:pPr>
            <a:endParaRPr lang="de-DE" dirty="0">
              <a:solidFill>
                <a:srgbClr val="000000"/>
              </a:solidFill>
              <a:latin typeface="Tele-GroteskNor" pitchFamily="2" charset="0"/>
            </a:endParaRPr>
          </a:p>
        </p:txBody>
      </p:sp>
      <p:sp>
        <p:nvSpPr>
          <p:cNvPr id="37" name="Rectangle 30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60000" y="3738243"/>
            <a:ext cx="1148760" cy="271212"/>
          </a:xfrm>
          <a:prstGeom prst="round2Same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72000" tIns="36000" rIns="72000" bIns="36000" anchor="ctr"/>
          <a:lstStyle/>
          <a:p>
            <a:pPr marL="1588">
              <a:lnSpc>
                <a:spcPct val="90000"/>
              </a:lnSpc>
              <a:spcBef>
                <a:spcPts val="400"/>
              </a:spcBef>
              <a:buFont typeface="Wingdings" pitchFamily="2" charset="2"/>
              <a:buNone/>
            </a:pPr>
            <a:r>
              <a:rPr lang="de-DE" sz="1400" dirty="0">
                <a:solidFill>
                  <a:schemeClr val="bg1"/>
                </a:solidFill>
                <a:latin typeface="TeleGrotesk Headline Ultra" pitchFamily="2" charset="0"/>
              </a:rPr>
              <a:t>Location</a:t>
            </a:r>
            <a:endParaRPr lang="de-DE" sz="1600" dirty="0">
              <a:solidFill>
                <a:schemeClr val="bg1"/>
              </a:solidFill>
              <a:latin typeface="TeleGrotesk Headline Ultra" pitchFamily="2" charset="0"/>
            </a:endParaRPr>
          </a:p>
        </p:txBody>
      </p:sp>
      <p:sp>
        <p:nvSpPr>
          <p:cNvPr id="38" name="Rectangle 30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59999" y="3977786"/>
            <a:ext cx="1887415" cy="1732504"/>
          </a:xfrm>
          <a:prstGeom prst="round1Rect">
            <a:avLst>
              <a:gd name="adj" fmla="val 6429"/>
            </a:avLst>
          </a:prstGeom>
          <a:solidFill>
            <a:schemeClr val="bg1"/>
          </a:solidFill>
          <a:ln w="2857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/>
          <a:lstStyle/>
          <a:p>
            <a:pPr marL="179388" lvl="1" indent="-177800">
              <a:lnSpc>
                <a:spcPct val="90000"/>
              </a:lnSpc>
              <a:spcBef>
                <a:spcPts val="600"/>
              </a:spcBef>
              <a:buClr>
                <a:srgbClr val="E20074"/>
              </a:buClr>
              <a:buSzPct val="75000"/>
            </a:pPr>
            <a:endParaRPr lang="de-DE" dirty="0">
              <a:solidFill>
                <a:srgbClr val="000000"/>
              </a:solidFill>
              <a:latin typeface="Tele-GroteskNor" pitchFamily="2" charset="0"/>
            </a:endParaRPr>
          </a:p>
        </p:txBody>
      </p:sp>
      <p:sp>
        <p:nvSpPr>
          <p:cNvPr id="40" name="Rectangle 30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253560" y="3738242"/>
            <a:ext cx="1253226" cy="239543"/>
          </a:xfrm>
          <a:prstGeom prst="round2Same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72000" tIns="36000" rIns="72000" bIns="36000" anchor="ctr"/>
          <a:lstStyle/>
          <a:p>
            <a:pPr marL="1588">
              <a:lnSpc>
                <a:spcPct val="90000"/>
              </a:lnSpc>
              <a:spcBef>
                <a:spcPts val="400"/>
              </a:spcBef>
              <a:buFont typeface="Wingdings" pitchFamily="2" charset="2"/>
              <a:buNone/>
            </a:pPr>
            <a:r>
              <a:rPr lang="de-DE" sz="1400" dirty="0">
                <a:solidFill>
                  <a:schemeClr val="bg1"/>
                </a:solidFill>
                <a:latin typeface="TeleGrotesk Headline Ultra" pitchFamily="2" charset="0"/>
              </a:rPr>
              <a:t>Technology</a:t>
            </a:r>
            <a:endParaRPr lang="de-DE" sz="1600" dirty="0">
              <a:solidFill>
                <a:schemeClr val="bg1"/>
              </a:solidFill>
              <a:latin typeface="TeleGrotesk Headline Ultra" pitchFamily="2" charset="0"/>
            </a:endParaRPr>
          </a:p>
        </p:txBody>
      </p:sp>
      <p:sp>
        <p:nvSpPr>
          <p:cNvPr id="42" name="Rectangle 30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253561" y="4032423"/>
            <a:ext cx="1989686" cy="1694613"/>
          </a:xfrm>
          <a:prstGeom prst="round1Rect">
            <a:avLst>
              <a:gd name="adj" fmla="val 6429"/>
            </a:avLst>
          </a:prstGeom>
          <a:solidFill>
            <a:schemeClr val="bg1"/>
          </a:solidFill>
          <a:ln w="2857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36000"/>
          <a:lstStyle/>
          <a:p>
            <a:pPr marL="176213" lvl="1" indent="-174625">
              <a:lnSpc>
                <a:spcPct val="90000"/>
              </a:lnSpc>
              <a:spcBef>
                <a:spcPts val="600"/>
              </a:spcBef>
              <a:buClr>
                <a:srgbClr val="E20074"/>
              </a:buClr>
              <a:buSzPct val="75000"/>
              <a:buFont typeface="Arial" pitchFamily="34" charset="0"/>
              <a:buChar char="•"/>
            </a:pPr>
            <a:r>
              <a:rPr lang="de-DE" sz="1200" dirty="0">
                <a:solidFill>
                  <a:srgbClr val="000000"/>
                </a:solidFill>
                <a:latin typeface="Tele-GroteskNor" pitchFamily="2" charset="0"/>
              </a:rPr>
              <a:t>PAI-Framework, J2EE, Java</a:t>
            </a:r>
          </a:p>
          <a:p>
            <a:pPr marL="176213" lvl="1" indent="-174625">
              <a:lnSpc>
                <a:spcPct val="90000"/>
              </a:lnSpc>
              <a:spcBef>
                <a:spcPts val="600"/>
              </a:spcBef>
              <a:buClr>
                <a:srgbClr val="E20074"/>
              </a:buClr>
              <a:buSzPct val="75000"/>
              <a:buFont typeface="Arial" pitchFamily="34" charset="0"/>
              <a:buChar char="•"/>
            </a:pPr>
            <a:r>
              <a:rPr lang="de-DE" sz="1200" dirty="0">
                <a:solidFill>
                  <a:srgbClr val="000000"/>
                </a:solidFill>
                <a:latin typeface="Tele-GroteskNor" pitchFamily="2" charset="0"/>
              </a:rPr>
              <a:t>Oracle </a:t>
            </a:r>
            <a:r>
              <a:rPr lang="de-DE" sz="1200" dirty="0" err="1">
                <a:solidFill>
                  <a:srgbClr val="000000"/>
                </a:solidFill>
                <a:latin typeface="Tele-GroteskNor" pitchFamily="2" charset="0"/>
              </a:rPr>
              <a:t>database</a:t>
            </a:r>
            <a:endParaRPr lang="de-DE" sz="1200" dirty="0">
              <a:solidFill>
                <a:srgbClr val="000000"/>
              </a:solidFill>
              <a:latin typeface="Tele-GroteskNor" pitchFamily="2" charset="0"/>
            </a:endParaRPr>
          </a:p>
          <a:p>
            <a:pPr marL="176213" lvl="1" indent="-174625">
              <a:lnSpc>
                <a:spcPct val="90000"/>
              </a:lnSpc>
              <a:spcBef>
                <a:spcPts val="600"/>
              </a:spcBef>
              <a:buClr>
                <a:srgbClr val="E20074"/>
              </a:buClr>
              <a:buSzPct val="75000"/>
              <a:buFont typeface="Arial" pitchFamily="34" charset="0"/>
              <a:buChar char="•"/>
            </a:pPr>
            <a:r>
              <a:rPr lang="de-DE" sz="1200" dirty="0">
                <a:solidFill>
                  <a:srgbClr val="000000"/>
                </a:solidFill>
                <a:latin typeface="Tele-GroteskNor" pitchFamily="2" charset="0"/>
              </a:rPr>
              <a:t>IBM-</a:t>
            </a:r>
            <a:r>
              <a:rPr lang="de-DE" sz="1200" dirty="0" err="1">
                <a:solidFill>
                  <a:srgbClr val="000000"/>
                </a:solidFill>
                <a:latin typeface="Tele-GroteskNor" pitchFamily="2" charset="0"/>
              </a:rPr>
              <a:t>Websphere</a:t>
            </a:r>
            <a:r>
              <a:rPr lang="de-DE" sz="1200" dirty="0">
                <a:solidFill>
                  <a:srgbClr val="000000"/>
                </a:solidFill>
                <a:latin typeface="Tele-GroteskNor" pitchFamily="2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Tele-GroteskNor" pitchFamily="2" charset="0"/>
              </a:rPr>
              <a:t>application</a:t>
            </a:r>
            <a:r>
              <a:rPr lang="de-DE" sz="1200" dirty="0">
                <a:solidFill>
                  <a:srgbClr val="000000"/>
                </a:solidFill>
                <a:latin typeface="Tele-GroteskNor" pitchFamily="2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Tele-GroteskNor" pitchFamily="2" charset="0"/>
              </a:rPr>
              <a:t>server</a:t>
            </a:r>
            <a:endParaRPr lang="de-DE" sz="1200" dirty="0">
              <a:solidFill>
                <a:srgbClr val="000000"/>
              </a:solidFill>
              <a:latin typeface="Tele-GroteskNor" pitchFamily="2" charset="0"/>
            </a:endParaRPr>
          </a:p>
          <a:p>
            <a:pPr marL="176213" lvl="1" indent="-174625">
              <a:lnSpc>
                <a:spcPct val="90000"/>
              </a:lnSpc>
              <a:spcBef>
                <a:spcPts val="600"/>
              </a:spcBef>
              <a:buClr>
                <a:srgbClr val="E20074"/>
              </a:buClr>
              <a:buSzPct val="75000"/>
              <a:buFont typeface="Arial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Tele-GroteskNor" pitchFamily="2" charset="0"/>
              </a:rPr>
              <a:t>Communication with partner systems via</a:t>
            </a:r>
            <a:r>
              <a:rPr lang="de-DE" sz="1200" dirty="0">
                <a:solidFill>
                  <a:srgbClr val="000000"/>
                </a:solidFill>
                <a:latin typeface="Tele-GroteskNor" pitchFamily="2" charset="0"/>
              </a:rPr>
              <a:t> MQ Series, RFTSX, JCO, WebService</a:t>
            </a:r>
          </a:p>
        </p:txBody>
      </p:sp>
      <p:sp>
        <p:nvSpPr>
          <p:cNvPr id="105" name="Rectangle 30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245440" y="3738243"/>
            <a:ext cx="1908675" cy="271211"/>
          </a:xfrm>
          <a:prstGeom prst="round2Same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72000" tIns="36000" rIns="72000" bIns="36000" anchor="ctr"/>
          <a:lstStyle/>
          <a:p>
            <a:pPr marL="1588">
              <a:lnSpc>
                <a:spcPct val="90000"/>
              </a:lnSpc>
              <a:spcBef>
                <a:spcPts val="400"/>
              </a:spcBef>
              <a:buFont typeface="Wingdings" pitchFamily="2" charset="2"/>
              <a:buNone/>
            </a:pPr>
            <a:r>
              <a:rPr lang="de-DE" sz="1400" dirty="0">
                <a:solidFill>
                  <a:schemeClr val="bg1"/>
                </a:solidFill>
                <a:latin typeface="TeleGrotesk Headline Ultra" pitchFamily="2" charset="0"/>
              </a:rPr>
              <a:t>Contact </a:t>
            </a:r>
            <a:r>
              <a:rPr lang="de-DE" sz="1400" dirty="0" err="1">
                <a:solidFill>
                  <a:schemeClr val="bg1"/>
                </a:solidFill>
                <a:latin typeface="TeleGrotesk Headline Ultra" pitchFamily="2" charset="0"/>
              </a:rPr>
              <a:t>person</a:t>
            </a:r>
            <a:endParaRPr lang="de-DE" sz="1600" dirty="0">
              <a:solidFill>
                <a:schemeClr val="bg1"/>
              </a:solidFill>
              <a:latin typeface="TeleGrotesk Headline Ultra" pitchFamily="2" charset="0"/>
            </a:endParaRPr>
          </a:p>
        </p:txBody>
      </p:sp>
      <p:sp>
        <p:nvSpPr>
          <p:cNvPr id="106" name="Rectangle 301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245440" y="4009457"/>
            <a:ext cx="5481172" cy="1717578"/>
          </a:xfrm>
          <a:prstGeom prst="round1Rect">
            <a:avLst>
              <a:gd name="adj" fmla="val 6429"/>
            </a:avLst>
          </a:prstGeom>
          <a:solidFill>
            <a:schemeClr val="bg1"/>
          </a:solidFill>
          <a:ln w="2857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/>
          <a:lstStyle/>
          <a:p>
            <a:pPr marL="0" lvl="1" indent="1588">
              <a:lnSpc>
                <a:spcPct val="90000"/>
              </a:lnSpc>
              <a:spcBef>
                <a:spcPts val="600"/>
              </a:spcBef>
              <a:buClr>
                <a:srgbClr val="E20074"/>
              </a:buClr>
              <a:buSzPct val="75000"/>
              <a:tabLst>
                <a:tab pos="1795463" algn="l"/>
              </a:tabLst>
            </a:pPr>
            <a:endParaRPr lang="de-DE" sz="1200" dirty="0">
              <a:solidFill>
                <a:srgbClr val="000000"/>
              </a:solidFill>
              <a:latin typeface="Tele-GroteskNor" pitchFamily="2" charset="0"/>
            </a:endParaRPr>
          </a:p>
        </p:txBody>
      </p:sp>
      <p:sp>
        <p:nvSpPr>
          <p:cNvPr id="97" name="Rectangle 301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521680" y="1010336"/>
            <a:ext cx="2204933" cy="1330946"/>
          </a:xfrm>
          <a:prstGeom prst="round1Rect">
            <a:avLst>
              <a:gd name="adj" fmla="val 6429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lvl="1" indent="-177800" defTabSz="457322" fontAlgn="base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  <a:tabLst>
                <a:tab pos="541338" algn="l"/>
              </a:tabLst>
            </a:pPr>
            <a:endParaRPr lang="de-DE" sz="1200" dirty="0">
              <a:latin typeface="Tele-GroteskFet" pitchFamily="2" charset="0"/>
              <a:ea typeface="Swagger" pitchFamily="2" charset="0"/>
            </a:endParaRPr>
          </a:p>
        </p:txBody>
      </p:sp>
      <p:graphicFrame>
        <p:nvGraphicFramePr>
          <p:cNvPr id="52" name="Tabel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650125"/>
              </p:ext>
            </p:extLst>
          </p:nvPr>
        </p:nvGraphicFramePr>
        <p:xfrm>
          <a:off x="4296696" y="4066275"/>
          <a:ext cx="5429915" cy="1644015"/>
        </p:xfrm>
        <a:graphic>
          <a:graphicData uri="http://schemas.openxmlformats.org/drawingml/2006/table">
            <a:tbl>
              <a:tblPr/>
              <a:tblGrid>
                <a:gridCol w="1557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9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77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19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latin typeface="Tele-GroteskFet" pitchFamily="2" charset="0"/>
                        </a:rPr>
                        <a:t>Rolle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latin typeface="Tele-GroteskFet" pitchFamily="2" charset="0"/>
                        </a:rPr>
                        <a:t>Name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latin typeface="Tele-GroteskFet" pitchFamily="2" charset="0"/>
                        </a:rPr>
                        <a:t>E-Mail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latin typeface="Tele-GroteskFet" pitchFamily="2" charset="0"/>
                        </a:rPr>
                        <a:t>Telefon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02">
                <a:tc>
                  <a:txBody>
                    <a:bodyPr/>
                    <a:lstStyle/>
                    <a:p>
                      <a:pPr algn="l" rtl="0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Daimler Business </a:t>
                      </a:r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Owner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Bernhard </a:t>
                      </a:r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Hahme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Bernhard.Hahme@daimler.com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???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599">
                <a:tc>
                  <a:txBody>
                    <a:bodyPr/>
                    <a:lstStyle/>
                    <a:p>
                      <a:pPr algn="l" rtl="0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Daimler Business </a:t>
                      </a:r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Owner</a:t>
                      </a:r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Contact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Thorsten Nau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hlinkClick r:id="rId26"/>
                        </a:rPr>
                        <a:t>Thorsten.Nau@daimler.com</a:t>
                      </a:r>
                      <a:endParaRPr lang="de-DE" sz="900" b="0" i="0" u="none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17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+49 1 51-58 60 26 48 </a:t>
                      </a:r>
                      <a:endParaRPr lang="de-DE" sz="900" b="0" i="0" u="none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802">
                <a:tc>
                  <a:txBody>
                    <a:bodyPr/>
                    <a:lstStyle/>
                    <a:p>
                      <a:pPr algn="l" rtl="0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Daimler Technical </a:t>
                      </a:r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Owner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de-DE" sz="900" b="0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Gerd Deckers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Gerd.Deckers@daimler.com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17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+49 176 30959510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802">
                <a:tc>
                  <a:txBody>
                    <a:bodyPr/>
                    <a:lstStyle/>
                    <a:p>
                      <a:pPr algn="l" rtl="0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Daimler Technical </a:t>
                      </a:r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Owner</a:t>
                      </a:r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Contact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Berthold Brecht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17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Berthold Brecht</a:t>
                      </a:r>
                      <a:r>
                        <a:rPr lang="de-DE" sz="900" b="0" i="0" u="none" strike="noStrike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@daimler.com</a:t>
                      </a:r>
                      <a:endParaRPr lang="de-DE" sz="900" b="0" i="0" u="none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+49-(0)7274-56-3399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02">
                <a:tc>
                  <a:txBody>
                    <a:bodyPr/>
                    <a:lstStyle/>
                    <a:p>
                      <a:pPr algn="l" rtl="0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Daimler Helpdesk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UHD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+49 7274 56 5555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802">
                <a:tc>
                  <a:txBody>
                    <a:bodyPr/>
                    <a:lstStyle/>
                    <a:p>
                      <a:pPr algn="l" rtl="0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TSI: Cluster Manager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Christoph Jäger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+mn-lt"/>
                          <a:hlinkClick r:id="rId27"/>
                        </a:rPr>
                        <a:t>christoph.jaeger@t-systems.com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17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+49 175 4157178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802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TSI: Projektleiter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Sven Laubenstein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+mn-lt"/>
                          <a:hlinkClick r:id="rId28"/>
                        </a:rPr>
                        <a:t>Sven.Laubenstein@t-systems.com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+49 170 791 7427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6236">
                <a:tc>
                  <a:txBody>
                    <a:bodyPr/>
                    <a:lstStyle/>
                    <a:p>
                      <a:pPr marL="0" marR="0" indent="0" algn="l" defTabSz="45717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TSI Service</a:t>
                      </a:r>
                      <a:r>
                        <a:rPr lang="de-DE" sz="9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Desk 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+mn-lt"/>
                          <a:hlinkClick r:id="rId29"/>
                        </a:rPr>
                        <a:t>Cluster_Logistics_AM@T-Systems.com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17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0391/59760-4942626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802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TSI Service Manager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Petra Bail-End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Petra.Bail</a:t>
                      </a:r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-End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17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+49 1717932023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618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Oberator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EDC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17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Edc_Hotline@daimler.com</a:t>
                      </a:r>
                      <a:endParaRPr lang="de-DE" sz="900" b="0" i="0" u="none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17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+49 711 – 17 75333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3" name="Tabel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538227"/>
              </p:ext>
            </p:extLst>
          </p:nvPr>
        </p:nvGraphicFramePr>
        <p:xfrm>
          <a:off x="419268" y="4047814"/>
          <a:ext cx="1851225" cy="3061335"/>
        </p:xfrm>
        <a:graphic>
          <a:graphicData uri="http://schemas.openxmlformats.org/drawingml/2006/table">
            <a:tbl>
              <a:tblPr/>
              <a:tblGrid>
                <a:gridCol w="321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9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986">
                <a:tc>
                  <a:txBody>
                    <a:bodyPr/>
                    <a:lstStyle/>
                    <a:p>
                      <a:pPr algn="ctr" rtl="0" fontAlgn="t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DE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CW Germersheim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986">
                <a:tc>
                  <a:txBody>
                    <a:bodyPr/>
                    <a:lstStyle/>
                    <a:p>
                      <a:pPr algn="ctr" rtl="0" fontAlgn="t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DE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All </a:t>
                      </a:r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LC‘s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038">
                <a:tc>
                  <a:txBody>
                    <a:bodyPr/>
                    <a:lstStyle/>
                    <a:p>
                      <a:pPr algn="ctr" rtl="0" fontAlgn="t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EU</a:t>
                      </a:r>
                    </a:p>
                    <a:p>
                      <a:pPr algn="ctr" rtl="0" fontAlgn="t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BR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All </a:t>
                      </a:r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ELC‘s</a:t>
                      </a:r>
                      <a:endParaRPr lang="de-DE" sz="900" b="0" i="0" u="none" strike="noStrike" baseline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l" rtl="0" fontAlgn="t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Campinas (DIMS)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986">
                <a:tc>
                  <a:txBody>
                    <a:bodyPr/>
                    <a:lstStyle/>
                    <a:p>
                      <a:pPr algn="ctr" rtl="0" fontAlgn="t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CHN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CHINA (WIMS)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986">
                <a:tc>
                  <a:txBody>
                    <a:bodyPr/>
                    <a:lstStyle/>
                    <a:p>
                      <a:pPr algn="ctr" rtl="0" fontAlgn="t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KO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KOREA (WIMS)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986">
                <a:tc>
                  <a:txBody>
                    <a:bodyPr/>
                    <a:lstStyle/>
                    <a:p>
                      <a:pPr algn="ctr" rtl="0" fontAlgn="t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TW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TAIWAN (WIMS)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986">
                <a:tc>
                  <a:txBody>
                    <a:bodyPr/>
                    <a:lstStyle/>
                    <a:p>
                      <a:pPr algn="ctr" rtl="0" fontAlgn="t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World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171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3.100 DIMS-</a:t>
                      </a:r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Retailer</a:t>
                      </a:r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de-DE" sz="9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worldwide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l" rtl="0" fontAlgn="t"/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986">
                <a:tc>
                  <a:txBody>
                    <a:bodyPr/>
                    <a:lstStyle/>
                    <a:p>
                      <a:pPr algn="ctr" rtl="0" fontAlgn="t"/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5986">
                <a:tc>
                  <a:txBody>
                    <a:bodyPr/>
                    <a:lstStyle/>
                    <a:p>
                      <a:pPr algn="ctr" rtl="0" fontAlgn="t"/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5986">
                <a:tc>
                  <a:txBody>
                    <a:bodyPr/>
                    <a:lstStyle/>
                    <a:p>
                      <a:pPr algn="ctr" rtl="0" fontAlgn="t"/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5986">
                <a:tc>
                  <a:txBody>
                    <a:bodyPr/>
                    <a:lstStyle/>
                    <a:p>
                      <a:pPr algn="ctr" rtl="0" fontAlgn="t"/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5986">
                <a:tc>
                  <a:txBody>
                    <a:bodyPr/>
                    <a:lstStyle/>
                    <a:p>
                      <a:pPr algn="ctr" rtl="0" fontAlgn="t"/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75986">
                <a:tc>
                  <a:txBody>
                    <a:bodyPr/>
                    <a:lstStyle/>
                    <a:p>
                      <a:pPr algn="ctr" rtl="0" fontAlgn="t"/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de-DE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75986">
                <a:tc>
                  <a:txBody>
                    <a:bodyPr/>
                    <a:lstStyle/>
                    <a:p>
                      <a:pPr algn="ctr" rtl="0" fontAlgn="t"/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de-DE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75986">
                <a:tc>
                  <a:txBody>
                    <a:bodyPr/>
                    <a:lstStyle/>
                    <a:p>
                      <a:pPr algn="ctr" rtl="0" fontAlgn="t"/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de-DE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75986">
                <a:tc>
                  <a:txBody>
                    <a:bodyPr/>
                    <a:lstStyle/>
                    <a:p>
                      <a:pPr algn="ctr" rtl="0" fontAlgn="t"/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75986">
                <a:tc>
                  <a:txBody>
                    <a:bodyPr/>
                    <a:lstStyle/>
                    <a:p>
                      <a:pPr algn="ctr" rtl="0" fontAlgn="t"/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de-DE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75986">
                <a:tc>
                  <a:txBody>
                    <a:bodyPr/>
                    <a:lstStyle/>
                    <a:p>
                      <a:pPr algn="ctr" rtl="0" fontAlgn="t"/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75986">
                <a:tc>
                  <a:txBody>
                    <a:bodyPr/>
                    <a:lstStyle/>
                    <a:p>
                      <a:pPr algn="ctr" rtl="0" fontAlgn="t"/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65" name="Textfeld 64"/>
          <p:cNvSpPr txBox="1"/>
          <p:nvPr/>
        </p:nvSpPr>
        <p:spPr>
          <a:xfrm>
            <a:off x="7613809" y="1077128"/>
            <a:ext cx="2112804" cy="120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</a:pPr>
            <a:r>
              <a:rPr lang="de-DE" sz="1200" dirty="0">
                <a:solidFill>
                  <a:srgbClr val="000000"/>
                </a:solidFill>
                <a:latin typeface="Tele-GroteskNor" pitchFamily="2" charset="0"/>
              </a:rPr>
              <a:t>Customer Business </a:t>
            </a:r>
            <a:br>
              <a:rPr lang="de-DE" sz="1200" dirty="0">
                <a:solidFill>
                  <a:srgbClr val="000000"/>
                </a:solidFill>
                <a:latin typeface="Tele-GroteskNor" pitchFamily="2" charset="0"/>
              </a:rPr>
            </a:br>
            <a:r>
              <a:rPr lang="de-DE" sz="1200" dirty="0">
                <a:solidFill>
                  <a:srgbClr val="000000"/>
                </a:solidFill>
                <a:latin typeface="Tele-GroteskNor" pitchFamily="2" charset="0"/>
              </a:rPr>
              <a:t>Impact:  High</a:t>
            </a:r>
            <a:br>
              <a:rPr lang="de-DE" sz="1200" dirty="0">
                <a:solidFill>
                  <a:srgbClr val="000000"/>
                </a:solidFill>
                <a:latin typeface="Tele-GroteskNor" pitchFamily="2" charset="0"/>
              </a:rPr>
            </a:br>
            <a:br>
              <a:rPr lang="de-DE" sz="500" dirty="0">
                <a:solidFill>
                  <a:srgbClr val="000000"/>
                </a:solidFill>
                <a:latin typeface="Tele-GroteskNor" pitchFamily="2" charset="0"/>
              </a:rPr>
            </a:br>
            <a:r>
              <a:rPr lang="en-US" sz="1050" dirty="0">
                <a:ea typeface="Swagger" pitchFamily="2" charset="0"/>
              </a:rPr>
              <a:t>Failure of the Logistics Bus application prevents BEFORE orders from retail in wholesale and &gt; 3,300 retailers may not be able to order stock replenishment</a:t>
            </a:r>
            <a:endParaRPr lang="de-DE" sz="1050" dirty="0">
              <a:ea typeface="Swagger" pitchFamily="2" charset="0"/>
            </a:endParaRPr>
          </a:p>
        </p:txBody>
      </p:sp>
      <p:sp>
        <p:nvSpPr>
          <p:cNvPr id="36" name="Rectangle 302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256816" y="5781672"/>
            <a:ext cx="3766676" cy="271211"/>
          </a:xfrm>
          <a:prstGeom prst="round2Same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72000" tIns="36000" rIns="72000" bIns="36000" anchor="ctr"/>
          <a:lstStyle/>
          <a:p>
            <a:pPr marL="1588">
              <a:lnSpc>
                <a:spcPct val="90000"/>
              </a:lnSpc>
              <a:spcBef>
                <a:spcPts val="400"/>
              </a:spcBef>
              <a:buFont typeface="Wingdings" pitchFamily="2" charset="2"/>
              <a:buNone/>
            </a:pPr>
            <a:r>
              <a:rPr lang="en-US" sz="1400" dirty="0">
                <a:solidFill>
                  <a:schemeClr val="bg1"/>
                </a:solidFill>
                <a:latin typeface="TeleGrotesk Headline Ultra" pitchFamily="2" charset="0"/>
              </a:rPr>
              <a:t>Service level agreement </a:t>
            </a:r>
            <a:r>
              <a:rPr lang="de-DE" sz="1400" dirty="0">
                <a:solidFill>
                  <a:schemeClr val="bg1"/>
                </a:solidFill>
                <a:latin typeface="TeleGrotesk Headline Ultra" pitchFamily="2" charset="0"/>
              </a:rPr>
              <a:t>(=Service Desk)</a:t>
            </a:r>
            <a:endParaRPr lang="de-DE" sz="1600" dirty="0">
              <a:solidFill>
                <a:schemeClr val="bg1"/>
              </a:solidFill>
              <a:latin typeface="TeleGrotesk Headline Ultra" pitchFamily="2" charset="0"/>
            </a:endParaRPr>
          </a:p>
        </p:txBody>
      </p:sp>
      <p:sp>
        <p:nvSpPr>
          <p:cNvPr id="39" name="Rectangle 301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256815" y="6052883"/>
            <a:ext cx="7469799" cy="781948"/>
          </a:xfrm>
          <a:prstGeom prst="round1Rect">
            <a:avLst>
              <a:gd name="adj" fmla="val 6429"/>
            </a:avLst>
          </a:prstGeom>
          <a:solidFill>
            <a:schemeClr val="bg1"/>
          </a:solidFill>
          <a:ln w="2857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/>
          <a:lstStyle/>
          <a:p>
            <a:pPr marL="0" lvl="1" indent="1588">
              <a:lnSpc>
                <a:spcPct val="90000"/>
              </a:lnSpc>
              <a:spcBef>
                <a:spcPts val="600"/>
              </a:spcBef>
              <a:buClr>
                <a:srgbClr val="E20074"/>
              </a:buClr>
              <a:buSzPct val="75000"/>
              <a:tabLst>
                <a:tab pos="1795463" algn="l"/>
                <a:tab pos="3314700" algn="l"/>
              </a:tabLst>
            </a:pPr>
            <a:r>
              <a:rPr lang="de-DE" sz="1000" dirty="0">
                <a:solidFill>
                  <a:srgbClr val="000000"/>
                </a:solidFill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Mon–</a:t>
            </a:r>
            <a:r>
              <a:rPr lang="de-DE" sz="1000" dirty="0" err="1">
                <a:solidFill>
                  <a:srgbClr val="000000"/>
                </a:solidFill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Fri</a:t>
            </a:r>
            <a:r>
              <a:rPr lang="de-DE" sz="1000" dirty="0">
                <a:solidFill>
                  <a:srgbClr val="000000"/>
                </a:solidFill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  0:00 - 24:00 Servicetime 	Response time Prio-1: 1,0 h, Prio-2: 4 h, Prio-3: 16 h </a:t>
            </a:r>
          </a:p>
          <a:p>
            <a:pPr marL="0" lvl="1" indent="1588">
              <a:lnSpc>
                <a:spcPct val="90000"/>
              </a:lnSpc>
              <a:spcBef>
                <a:spcPts val="600"/>
              </a:spcBef>
              <a:buClr>
                <a:srgbClr val="E20074"/>
              </a:buClr>
              <a:buSzPct val="75000"/>
              <a:tabLst>
                <a:tab pos="1795463" algn="l"/>
                <a:tab pos="3314700" algn="l"/>
              </a:tabLst>
            </a:pPr>
            <a:r>
              <a:rPr lang="de-DE" sz="1000" dirty="0">
                <a:solidFill>
                  <a:srgbClr val="000000"/>
                </a:solidFill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Sat: 0:00 – 12:00 Servicetime	                           Prio-4: upon </a:t>
            </a:r>
            <a:r>
              <a:rPr lang="de-DE" sz="1000" dirty="0" err="1">
                <a:solidFill>
                  <a:srgbClr val="000000"/>
                </a:solidFill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consultation</a:t>
            </a:r>
            <a:br>
              <a:rPr lang="de-DE" sz="1000" dirty="0">
                <a:solidFill>
                  <a:srgbClr val="000000"/>
                </a:solidFill>
                <a:latin typeface="Tele-GroteskNor" pitchFamily="2" charset="0"/>
                <a:ea typeface="Tele-GroteskNor" pitchFamily="2" charset="0"/>
                <a:cs typeface="Tele-GroteskNor" pitchFamily="2" charset="0"/>
              </a:rPr>
            </a:br>
            <a:r>
              <a:rPr lang="de-DE" sz="1000" dirty="0">
                <a:solidFill>
                  <a:srgbClr val="000000"/>
                </a:solidFill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On-</a:t>
            </a:r>
            <a:r>
              <a:rPr lang="de-DE" sz="1000" dirty="0" err="1">
                <a:solidFill>
                  <a:srgbClr val="000000"/>
                </a:solidFill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call</a:t>
            </a:r>
            <a:r>
              <a:rPr lang="de-DE" sz="1000" dirty="0">
                <a:solidFill>
                  <a:srgbClr val="000000"/>
                </a:solidFill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 </a:t>
            </a:r>
            <a:r>
              <a:rPr lang="de-DE" sz="1000" dirty="0" err="1">
                <a:solidFill>
                  <a:srgbClr val="000000"/>
                </a:solidFill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duty</a:t>
            </a:r>
            <a:r>
              <a:rPr lang="de-DE" sz="1000" dirty="0">
                <a:solidFill>
                  <a:srgbClr val="000000"/>
                </a:solidFill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: Public </a:t>
            </a:r>
            <a:r>
              <a:rPr lang="de-DE" sz="1000" dirty="0" err="1">
                <a:solidFill>
                  <a:srgbClr val="000000"/>
                </a:solidFill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holiday</a:t>
            </a:r>
            <a:r>
              <a:rPr lang="de-DE" sz="1000" dirty="0">
                <a:solidFill>
                  <a:srgbClr val="000000"/>
                </a:solidFill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 + Release </a:t>
            </a:r>
            <a:r>
              <a:rPr lang="de-DE" sz="1000" dirty="0" err="1">
                <a:solidFill>
                  <a:srgbClr val="000000"/>
                </a:solidFill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activities</a:t>
            </a:r>
            <a:endParaRPr lang="de-DE" sz="1000" dirty="0">
              <a:solidFill>
                <a:srgbClr val="000000"/>
              </a:solidFill>
              <a:latin typeface="Tele-GroteskNor" pitchFamily="2" charset="0"/>
              <a:ea typeface="Tele-GroteskNor" pitchFamily="2" charset="0"/>
              <a:cs typeface="Tele-GroteskNor" pitchFamily="2" charset="0"/>
            </a:endParaRPr>
          </a:p>
          <a:p>
            <a:pPr marL="0" lvl="1" indent="1588">
              <a:lnSpc>
                <a:spcPct val="90000"/>
              </a:lnSpc>
              <a:spcBef>
                <a:spcPts val="600"/>
              </a:spcBef>
              <a:buClr>
                <a:srgbClr val="E20074"/>
              </a:buClr>
              <a:buSzPct val="75000"/>
              <a:tabLst>
                <a:tab pos="1795463" algn="l"/>
                <a:tab pos="3314700" algn="l"/>
              </a:tabLst>
            </a:pPr>
            <a:r>
              <a:rPr lang="de-DE" sz="900" dirty="0">
                <a:solidFill>
                  <a:srgbClr val="000000"/>
                </a:solidFill>
              </a:rPr>
              <a:t>Business </a:t>
            </a:r>
            <a:r>
              <a:rPr lang="de-DE" sz="900" dirty="0" err="1">
                <a:solidFill>
                  <a:srgbClr val="000000"/>
                </a:solidFill>
              </a:rPr>
              <a:t>day</a:t>
            </a:r>
            <a:r>
              <a:rPr lang="de-DE" sz="900" dirty="0">
                <a:solidFill>
                  <a:srgbClr val="000000"/>
                </a:solidFill>
              </a:rPr>
              <a:t>/Public </a:t>
            </a:r>
            <a:r>
              <a:rPr lang="de-DE" sz="900" dirty="0" err="1">
                <a:solidFill>
                  <a:srgbClr val="000000"/>
                </a:solidFill>
              </a:rPr>
              <a:t>holiday</a:t>
            </a:r>
            <a:r>
              <a:rPr lang="de-DE" sz="900" dirty="0">
                <a:solidFill>
                  <a:srgbClr val="000000"/>
                </a:solidFill>
              </a:rPr>
              <a:t> </a:t>
            </a:r>
            <a:r>
              <a:rPr lang="de-DE" sz="900" dirty="0" err="1">
                <a:solidFill>
                  <a:srgbClr val="000000"/>
                </a:solidFill>
              </a:rPr>
              <a:t>according</a:t>
            </a:r>
            <a:r>
              <a:rPr lang="de-DE" sz="900" dirty="0">
                <a:solidFill>
                  <a:srgbClr val="000000"/>
                </a:solidFill>
              </a:rPr>
              <a:t> </a:t>
            </a:r>
            <a:r>
              <a:rPr lang="de-DE" sz="900" dirty="0" err="1">
                <a:solidFill>
                  <a:srgbClr val="000000"/>
                </a:solidFill>
              </a:rPr>
              <a:t>to</a:t>
            </a:r>
            <a:r>
              <a:rPr lang="de-DE" sz="900" dirty="0">
                <a:solidFill>
                  <a:srgbClr val="000000"/>
                </a:solidFill>
              </a:rPr>
              <a:t> </a:t>
            </a:r>
            <a:r>
              <a:rPr lang="de-DE" sz="900" dirty="0" err="1">
                <a:solidFill>
                  <a:srgbClr val="000000"/>
                </a:solidFill>
              </a:rPr>
              <a:t>the</a:t>
            </a:r>
            <a:r>
              <a:rPr lang="de-DE" sz="900" dirty="0">
                <a:solidFill>
                  <a:srgbClr val="000000"/>
                </a:solidFill>
              </a:rPr>
              <a:t> </a:t>
            </a:r>
            <a:r>
              <a:rPr lang="de-DE" sz="900" dirty="0" err="1">
                <a:solidFill>
                  <a:srgbClr val="000000"/>
                </a:solidFill>
              </a:rPr>
              <a:t>calendar</a:t>
            </a:r>
            <a:r>
              <a:rPr lang="de-DE" sz="900" dirty="0">
                <a:solidFill>
                  <a:srgbClr val="000000"/>
                </a:solidFill>
              </a:rPr>
              <a:t> /Germany, </a:t>
            </a:r>
            <a:r>
              <a:rPr lang="de-DE" sz="900" dirty="0" err="1">
                <a:solidFill>
                  <a:srgbClr val="000000"/>
                </a:solidFill>
              </a:rPr>
              <a:t>federal</a:t>
            </a:r>
            <a:r>
              <a:rPr lang="de-DE" sz="900" dirty="0">
                <a:solidFill>
                  <a:srgbClr val="000000"/>
                </a:solidFill>
              </a:rPr>
              <a:t> </a:t>
            </a:r>
            <a:r>
              <a:rPr lang="de-DE" sz="900" dirty="0" err="1">
                <a:solidFill>
                  <a:srgbClr val="000000"/>
                </a:solidFill>
              </a:rPr>
              <a:t>state</a:t>
            </a:r>
            <a:r>
              <a:rPr lang="de-DE" sz="900" dirty="0">
                <a:solidFill>
                  <a:srgbClr val="000000"/>
                </a:solidFill>
              </a:rPr>
              <a:t> Baden-Württemberg, Language: German  + </a:t>
            </a:r>
            <a:r>
              <a:rPr lang="de-DE" sz="900" dirty="0" err="1">
                <a:solidFill>
                  <a:srgbClr val="000000"/>
                </a:solidFill>
              </a:rPr>
              <a:t>January</a:t>
            </a:r>
            <a:r>
              <a:rPr lang="de-DE" sz="900" dirty="0">
                <a:solidFill>
                  <a:srgbClr val="000000"/>
                </a:solidFill>
              </a:rPr>
              <a:t> 6th</a:t>
            </a:r>
          </a:p>
        </p:txBody>
      </p:sp>
      <p:sp>
        <p:nvSpPr>
          <p:cNvPr id="54" name="Textfeld 53"/>
          <p:cNvSpPr txBox="1"/>
          <p:nvPr/>
        </p:nvSpPr>
        <p:spPr>
          <a:xfrm>
            <a:off x="7613810" y="2341282"/>
            <a:ext cx="2112804" cy="1330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457322" fontAlgn="base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  <a:tabLst>
                <a:tab pos="541338" algn="l"/>
              </a:tabLst>
            </a:pPr>
            <a:r>
              <a:rPr lang="de-DE" sz="1200" dirty="0">
                <a:latin typeface="Tele-GroteskFet" pitchFamily="2" charset="0"/>
                <a:ea typeface="Swagger" pitchFamily="2" charset="0"/>
              </a:rPr>
              <a:t>Communication </a:t>
            </a:r>
            <a:r>
              <a:rPr lang="de-DE" sz="1200" dirty="0" err="1">
                <a:latin typeface="Tele-GroteskFet" pitchFamily="2" charset="0"/>
                <a:ea typeface="Swagger" pitchFamily="2" charset="0"/>
              </a:rPr>
              <a:t>partner</a:t>
            </a:r>
            <a:r>
              <a:rPr lang="de-DE" sz="1200" dirty="0">
                <a:latin typeface="Tele-GroteskFet" pitchFamily="2" charset="0"/>
                <a:ea typeface="Swagger" pitchFamily="2" charset="0"/>
              </a:rPr>
              <a:t> </a:t>
            </a:r>
            <a:r>
              <a:rPr lang="de-DE" sz="1200" dirty="0" err="1">
                <a:latin typeface="Tele-GroteskFet" pitchFamily="2" charset="0"/>
                <a:ea typeface="Swagger" pitchFamily="2" charset="0"/>
              </a:rPr>
              <a:t>systems</a:t>
            </a:r>
            <a:endParaRPr lang="de-DE" sz="1200">
              <a:latin typeface="Tele-GroteskFet" pitchFamily="2" charset="0"/>
              <a:ea typeface="Swagger" pitchFamily="2" charset="0"/>
            </a:endParaRPr>
          </a:p>
          <a:p>
            <a:pPr defTabSz="457322" fontAlgn="base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  <a:tabLst>
                <a:tab pos="541338" algn="l"/>
              </a:tabLst>
            </a:pPr>
            <a:r>
              <a:rPr lang="en-US" sz="1050">
                <a:ea typeface="Swagger" pitchFamily="2" charset="0"/>
              </a:rPr>
              <a:t>Of </a:t>
            </a:r>
            <a:r>
              <a:rPr lang="en-US" sz="1050" dirty="0">
                <a:ea typeface="Swagger" pitchFamily="2" charset="0"/>
              </a:rPr>
              <a:t>central importance are the online MQ connections to SPM, SPICS, PARAGON, BPM-Star. If other interfaces are disrupted, central batch processes may be affected.</a:t>
            </a:r>
            <a:br>
              <a:rPr lang="de-DE" sz="1200" dirty="0">
                <a:ea typeface="Swagger" pitchFamily="2" charset="0"/>
              </a:rPr>
            </a:br>
            <a:endParaRPr lang="de-DE" sz="1200" dirty="0">
              <a:ea typeface="Swagger" pitchFamily="2" charset="0"/>
            </a:endParaRPr>
          </a:p>
        </p:txBody>
      </p:sp>
      <p:pic>
        <p:nvPicPr>
          <p:cNvPr id="3" name="Picture 45"/>
          <p:cNvPicPr>
            <a:picLocks noChangeAspect="1" noChangeArrowheads="1"/>
          </p:cNvPicPr>
          <p:nvPr/>
        </p:nvPicPr>
        <p:blipFill>
          <a:blip r:embed="rId30"/>
          <a:srcRect/>
          <a:stretch>
            <a:fillRect/>
          </a:stretch>
        </p:blipFill>
        <p:spPr bwMode="auto">
          <a:xfrm>
            <a:off x="3183467" y="1847408"/>
            <a:ext cx="550175" cy="335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301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59999" y="6052882"/>
            <a:ext cx="1896817" cy="781949"/>
          </a:xfrm>
          <a:prstGeom prst="round1Rect">
            <a:avLst>
              <a:gd name="adj" fmla="val 6429"/>
            </a:avLst>
          </a:prstGeom>
          <a:solidFill>
            <a:schemeClr val="bg1"/>
          </a:solidFill>
          <a:ln w="2857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36000"/>
          <a:lstStyle/>
          <a:p>
            <a:pPr marL="176213" lvl="1" indent="-174625">
              <a:lnSpc>
                <a:spcPct val="90000"/>
              </a:lnSpc>
              <a:spcBef>
                <a:spcPts val="600"/>
              </a:spcBef>
              <a:buClr>
                <a:srgbClr val="E20074"/>
              </a:buClr>
              <a:buSzPct val="75000"/>
              <a:buFont typeface="Arial" pitchFamily="34" charset="0"/>
              <a:buChar char="•"/>
            </a:pPr>
            <a:r>
              <a:rPr lang="de-DE" sz="1200" dirty="0">
                <a:solidFill>
                  <a:srgbClr val="000000"/>
                </a:solidFill>
                <a:latin typeface="Tele-GroteskNor" pitchFamily="2" charset="0"/>
              </a:rPr>
              <a:t>&gt; 25.000 User</a:t>
            </a:r>
          </a:p>
        </p:txBody>
      </p:sp>
      <p:sp>
        <p:nvSpPr>
          <p:cNvPr id="31" name="Rectangle 302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60000" y="5813339"/>
            <a:ext cx="1068390" cy="239543"/>
          </a:xfrm>
          <a:prstGeom prst="round2Same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72000" tIns="36000" rIns="72000" bIns="36000" anchor="ctr"/>
          <a:lstStyle/>
          <a:p>
            <a:pPr marL="1588">
              <a:lnSpc>
                <a:spcPct val="90000"/>
              </a:lnSpc>
              <a:spcBef>
                <a:spcPts val="400"/>
              </a:spcBef>
              <a:buFont typeface="Wingdings" pitchFamily="2" charset="2"/>
              <a:buNone/>
            </a:pPr>
            <a:r>
              <a:rPr lang="de-DE" sz="1400" dirty="0">
                <a:solidFill>
                  <a:schemeClr val="bg1"/>
                </a:solidFill>
                <a:latin typeface="TeleGrotesk Headline Ultra" pitchFamily="2" charset="0"/>
              </a:rPr>
              <a:t>User</a:t>
            </a:r>
            <a:endParaRPr lang="de-DE" sz="1600" dirty="0">
              <a:solidFill>
                <a:schemeClr val="bg1"/>
              </a:solidFill>
              <a:latin typeface="TeleGrotesk Headline Ultra" pitchFamily="2" charset="0"/>
            </a:endParaRPr>
          </a:p>
        </p:txBody>
      </p:sp>
      <p:sp>
        <p:nvSpPr>
          <p:cNvPr id="30" name="Rectangle 302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59999" y="736951"/>
            <a:ext cx="1756599" cy="271212"/>
          </a:xfrm>
          <a:prstGeom prst="round2Same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72000" tIns="36000" rIns="72000" bIns="36000" anchor="ctr"/>
          <a:lstStyle/>
          <a:p>
            <a:pPr marL="1588">
              <a:lnSpc>
                <a:spcPct val="90000"/>
              </a:lnSpc>
              <a:spcBef>
                <a:spcPts val="400"/>
              </a:spcBef>
              <a:buFont typeface="Wingdings" pitchFamily="2" charset="2"/>
              <a:buNone/>
            </a:pPr>
            <a:r>
              <a:rPr lang="de-DE" sz="1400" dirty="0">
                <a:solidFill>
                  <a:schemeClr val="bg1"/>
                </a:solidFill>
                <a:latin typeface="TeleGrotesk Headline Ultra" pitchFamily="2" charset="0"/>
              </a:rPr>
              <a:t>Logistics network</a:t>
            </a:r>
            <a:endParaRPr lang="de-DE" sz="1600" dirty="0">
              <a:solidFill>
                <a:schemeClr val="bg1"/>
              </a:solidFill>
              <a:latin typeface="TeleGrotesk Headline Ultra" pitchFamily="2" charset="0"/>
            </a:endParaRPr>
          </a:p>
        </p:txBody>
      </p:sp>
      <p:sp>
        <p:nvSpPr>
          <p:cNvPr id="32" name="Rectangle 301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359999" y="976494"/>
            <a:ext cx="3884342" cy="2693561"/>
          </a:xfrm>
          <a:prstGeom prst="round1Rect">
            <a:avLst>
              <a:gd name="adj" fmla="val 6429"/>
            </a:avLst>
          </a:prstGeom>
          <a:solidFill>
            <a:schemeClr val="bg1"/>
          </a:solidFill>
          <a:ln w="2857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72000" rIns="72000"/>
          <a:lstStyle/>
          <a:p>
            <a:pPr marL="179388" lvl="1" indent="-177800">
              <a:lnSpc>
                <a:spcPct val="90000"/>
              </a:lnSpc>
              <a:spcBef>
                <a:spcPts val="600"/>
              </a:spcBef>
              <a:buClr>
                <a:srgbClr val="E20074"/>
              </a:buClr>
              <a:buSzPct val="75000"/>
            </a:pPr>
            <a:endParaRPr lang="de-DE" dirty="0">
              <a:solidFill>
                <a:srgbClr val="000000"/>
              </a:solidFill>
              <a:latin typeface="Tele-GroteskNor" pitchFamily="2" charset="0"/>
            </a:endParaRPr>
          </a:p>
        </p:txBody>
      </p:sp>
      <p:sp>
        <p:nvSpPr>
          <p:cNvPr id="35" name="Abgerundetes Rechteck 34"/>
          <p:cNvSpPr/>
          <p:nvPr/>
        </p:nvSpPr>
        <p:spPr bwMode="gray">
          <a:xfrm>
            <a:off x="4405429" y="3339756"/>
            <a:ext cx="857727" cy="286354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de-DE" sz="1400" dirty="0">
                <a:latin typeface="Tele-GroteskNor" pitchFamily="2" charset="0"/>
                <a:cs typeface="Arial Unicode MS" panose="020B0604020202020204" pitchFamily="34" charset="-128"/>
              </a:rPr>
              <a:t>IPS</a:t>
            </a:r>
          </a:p>
        </p:txBody>
      </p:sp>
      <p:sp>
        <p:nvSpPr>
          <p:cNvPr id="46" name="Abgerundetes Rechteck 45"/>
          <p:cNvSpPr/>
          <p:nvPr/>
        </p:nvSpPr>
        <p:spPr bwMode="gray">
          <a:xfrm>
            <a:off x="5424743" y="2203000"/>
            <a:ext cx="857727" cy="250613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de-DE" sz="1400" b="1" dirty="0" err="1">
                <a:latin typeface="Tele-GroteskNor" pitchFamily="2" charset="0"/>
                <a:cs typeface="Arial Unicode MS" panose="020B0604020202020204" pitchFamily="34" charset="-128"/>
              </a:rPr>
              <a:t>Logbus</a:t>
            </a:r>
            <a:endParaRPr lang="de-DE" sz="1400" b="1" dirty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47" name="Abgerundetes Rechteck 46"/>
          <p:cNvSpPr/>
          <p:nvPr/>
        </p:nvSpPr>
        <p:spPr bwMode="gray">
          <a:xfrm>
            <a:off x="4415157" y="1431271"/>
            <a:ext cx="857727" cy="25061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de-DE" sz="1400" dirty="0">
                <a:latin typeface="Tele-GroteskNor" pitchFamily="2" charset="0"/>
                <a:cs typeface="Arial Unicode MS" panose="020B0604020202020204" pitchFamily="34" charset="-128"/>
              </a:rPr>
              <a:t>SPM</a:t>
            </a:r>
          </a:p>
        </p:txBody>
      </p:sp>
      <p:sp>
        <p:nvSpPr>
          <p:cNvPr id="49" name="Abgerundetes Rechteck 48"/>
          <p:cNvSpPr/>
          <p:nvPr/>
        </p:nvSpPr>
        <p:spPr bwMode="gray">
          <a:xfrm>
            <a:off x="4415157" y="1084712"/>
            <a:ext cx="857727" cy="286354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de-DE" sz="1400" dirty="0">
                <a:latin typeface="Tele-GroteskNor" pitchFamily="2" charset="0"/>
                <a:cs typeface="Arial Unicode MS" panose="020B0604020202020204" pitchFamily="34" charset="-128"/>
              </a:rPr>
              <a:t>SPICS</a:t>
            </a:r>
          </a:p>
        </p:txBody>
      </p:sp>
      <p:sp>
        <p:nvSpPr>
          <p:cNvPr id="55" name="Abgerundetes Rechteck 54"/>
          <p:cNvSpPr/>
          <p:nvPr/>
        </p:nvSpPr>
        <p:spPr bwMode="gray">
          <a:xfrm>
            <a:off x="4415157" y="2038422"/>
            <a:ext cx="857727" cy="25061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de-DE" sz="1400" dirty="0">
                <a:latin typeface="Tele-GroteskNor" pitchFamily="2" charset="0"/>
                <a:cs typeface="Arial Unicode MS" panose="020B0604020202020204" pitchFamily="34" charset="-128"/>
              </a:rPr>
              <a:t>PARAGON</a:t>
            </a:r>
          </a:p>
        </p:txBody>
      </p:sp>
      <p:sp>
        <p:nvSpPr>
          <p:cNvPr id="57" name="Abgerundetes Rechteck 56"/>
          <p:cNvSpPr/>
          <p:nvPr/>
        </p:nvSpPr>
        <p:spPr bwMode="gray">
          <a:xfrm>
            <a:off x="4415157" y="1731829"/>
            <a:ext cx="857727" cy="25061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de-DE" sz="1400" dirty="0">
                <a:latin typeface="Tele-GroteskNor" pitchFamily="2" charset="0"/>
                <a:cs typeface="Arial Unicode MS" panose="020B0604020202020204" pitchFamily="34" charset="-128"/>
              </a:rPr>
              <a:t>Diverse DMS</a:t>
            </a:r>
          </a:p>
        </p:txBody>
      </p:sp>
      <p:sp>
        <p:nvSpPr>
          <p:cNvPr id="58" name="Abgerundetes Rechteck 57"/>
          <p:cNvSpPr/>
          <p:nvPr/>
        </p:nvSpPr>
        <p:spPr bwMode="gray">
          <a:xfrm>
            <a:off x="4415157" y="2646822"/>
            <a:ext cx="857727" cy="286354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de-DE" sz="1400" dirty="0">
                <a:latin typeface="Tele-GroteskNor" pitchFamily="2" charset="0"/>
                <a:cs typeface="Arial Unicode MS" panose="020B0604020202020204" pitchFamily="34" charset="-128"/>
              </a:rPr>
              <a:t>PRIMUS</a:t>
            </a:r>
          </a:p>
        </p:txBody>
      </p:sp>
      <p:sp>
        <p:nvSpPr>
          <p:cNvPr id="59" name="Abgerundetes Rechteck 58"/>
          <p:cNvSpPr/>
          <p:nvPr/>
        </p:nvSpPr>
        <p:spPr bwMode="gray">
          <a:xfrm>
            <a:off x="4415157" y="3010495"/>
            <a:ext cx="857727" cy="286354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de-DE" sz="1400" dirty="0">
                <a:latin typeface="Tele-GroteskNor" pitchFamily="2" charset="0"/>
                <a:cs typeface="Arial Unicode MS" panose="020B0604020202020204" pitchFamily="34" charset="-128"/>
              </a:rPr>
              <a:t>BPM Star</a:t>
            </a:r>
          </a:p>
        </p:txBody>
      </p:sp>
      <p:sp>
        <p:nvSpPr>
          <p:cNvPr id="60" name="Abgerundetes Rechteck 59"/>
          <p:cNvSpPr/>
          <p:nvPr/>
        </p:nvSpPr>
        <p:spPr bwMode="gray">
          <a:xfrm>
            <a:off x="4415157" y="2341283"/>
            <a:ext cx="857727" cy="25061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de-DE" sz="1400" dirty="0">
                <a:latin typeface="Tele-GroteskNor" pitchFamily="2" charset="0"/>
                <a:cs typeface="Arial Unicode MS" panose="020B0604020202020204" pitchFamily="34" charset="-128"/>
              </a:rPr>
              <a:t>NACOS</a:t>
            </a:r>
          </a:p>
        </p:txBody>
      </p:sp>
      <p:sp>
        <p:nvSpPr>
          <p:cNvPr id="61" name="Abgerundetes Rechteck 60"/>
          <p:cNvSpPr/>
          <p:nvPr/>
        </p:nvSpPr>
        <p:spPr bwMode="gray">
          <a:xfrm>
            <a:off x="6474245" y="3346236"/>
            <a:ext cx="857727" cy="286354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de-DE" sz="1400" dirty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62" name="Abgerundetes Rechteck 61"/>
          <p:cNvSpPr/>
          <p:nvPr/>
        </p:nvSpPr>
        <p:spPr bwMode="gray">
          <a:xfrm>
            <a:off x="6483973" y="1431271"/>
            <a:ext cx="857727" cy="25061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de-DE" sz="1400" dirty="0">
                <a:latin typeface="Tele-GroteskNor" pitchFamily="2" charset="0"/>
                <a:cs typeface="Arial Unicode MS" panose="020B0604020202020204" pitchFamily="34" charset="-128"/>
              </a:rPr>
              <a:t>ISBI</a:t>
            </a:r>
          </a:p>
        </p:txBody>
      </p:sp>
      <p:sp>
        <p:nvSpPr>
          <p:cNvPr id="63" name="Abgerundetes Rechteck 62"/>
          <p:cNvSpPr/>
          <p:nvPr/>
        </p:nvSpPr>
        <p:spPr bwMode="gray">
          <a:xfrm>
            <a:off x="6483973" y="1091192"/>
            <a:ext cx="857727" cy="286354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de-DE" sz="1400" dirty="0" err="1">
                <a:latin typeface="Tele-GroteskNor" pitchFamily="2" charset="0"/>
                <a:cs typeface="Arial Unicode MS" panose="020B0604020202020204" pitchFamily="34" charset="-128"/>
              </a:rPr>
              <a:t>DuB</a:t>
            </a:r>
            <a:endParaRPr lang="de-DE" sz="1400" dirty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64" name="Abgerundetes Rechteck 63"/>
          <p:cNvSpPr/>
          <p:nvPr/>
        </p:nvSpPr>
        <p:spPr bwMode="gray">
          <a:xfrm>
            <a:off x="6474245" y="2049265"/>
            <a:ext cx="857727" cy="25061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de-DE" sz="1400" dirty="0">
                <a:latin typeface="Tele-GroteskNor" pitchFamily="2" charset="0"/>
                <a:cs typeface="Arial Unicode MS" panose="020B0604020202020204" pitchFamily="34" charset="-128"/>
              </a:rPr>
              <a:t>ELS</a:t>
            </a:r>
          </a:p>
        </p:txBody>
      </p:sp>
      <p:sp>
        <p:nvSpPr>
          <p:cNvPr id="66" name="Abgerundetes Rechteck 65"/>
          <p:cNvSpPr/>
          <p:nvPr/>
        </p:nvSpPr>
        <p:spPr bwMode="gray">
          <a:xfrm>
            <a:off x="6483973" y="1738309"/>
            <a:ext cx="857727" cy="25061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de-DE" sz="1400" dirty="0">
                <a:latin typeface="Tele-GroteskNor" pitchFamily="2" charset="0"/>
                <a:cs typeface="Arial Unicode MS" panose="020B0604020202020204" pitchFamily="34" charset="-128"/>
              </a:rPr>
              <a:t>PROMO</a:t>
            </a:r>
          </a:p>
        </p:txBody>
      </p:sp>
      <p:sp>
        <p:nvSpPr>
          <p:cNvPr id="67" name="Abgerundetes Rechteck 66"/>
          <p:cNvSpPr/>
          <p:nvPr/>
        </p:nvSpPr>
        <p:spPr bwMode="gray">
          <a:xfrm>
            <a:off x="6483973" y="2653302"/>
            <a:ext cx="857727" cy="286354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de-DE" sz="1400" dirty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68" name="Abgerundetes Rechteck 67"/>
          <p:cNvSpPr/>
          <p:nvPr/>
        </p:nvSpPr>
        <p:spPr bwMode="gray">
          <a:xfrm>
            <a:off x="6483973" y="3016975"/>
            <a:ext cx="857727" cy="286354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de-DE" sz="1400" dirty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69" name="Abgerundetes Rechteck 68"/>
          <p:cNvSpPr/>
          <p:nvPr/>
        </p:nvSpPr>
        <p:spPr bwMode="gray">
          <a:xfrm>
            <a:off x="6483973" y="2347763"/>
            <a:ext cx="857727" cy="25061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de-DE" sz="1400" dirty="0" err="1">
                <a:solidFill>
                  <a:schemeClr val="tx1">
                    <a:lumMod val="75000"/>
                  </a:schemeClr>
                </a:solidFill>
                <a:latin typeface="Tele-GroteskNor" pitchFamily="2" charset="0"/>
              </a:rPr>
              <a:t>WebParts</a:t>
            </a:r>
            <a:endParaRPr lang="de-DE" sz="1400" dirty="0">
              <a:solidFill>
                <a:schemeClr val="tx1">
                  <a:lumMod val="75000"/>
                </a:schemeClr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cxnSp>
        <p:nvCxnSpPr>
          <p:cNvPr id="88" name="Gerade Verbindung 87"/>
          <p:cNvCxnSpPr>
            <a:endCxn id="49" idx="3"/>
          </p:cNvCxnSpPr>
          <p:nvPr/>
        </p:nvCxnSpPr>
        <p:spPr>
          <a:xfrm flipH="1" flipV="1">
            <a:off x="5272884" y="1227889"/>
            <a:ext cx="151859" cy="1100419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89"/>
          <p:cNvCxnSpPr>
            <a:stCxn id="46" idx="1"/>
          </p:cNvCxnSpPr>
          <p:nvPr/>
        </p:nvCxnSpPr>
        <p:spPr>
          <a:xfrm flipH="1" flipV="1">
            <a:off x="5272884" y="1556578"/>
            <a:ext cx="151859" cy="771729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92"/>
          <p:cNvCxnSpPr>
            <a:stCxn id="46" idx="1"/>
            <a:endCxn id="57" idx="3"/>
          </p:cNvCxnSpPr>
          <p:nvPr/>
        </p:nvCxnSpPr>
        <p:spPr>
          <a:xfrm flipH="1" flipV="1">
            <a:off x="5272884" y="1857136"/>
            <a:ext cx="151859" cy="471171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95"/>
          <p:cNvCxnSpPr>
            <a:stCxn id="46" idx="1"/>
            <a:endCxn id="55" idx="3"/>
          </p:cNvCxnSpPr>
          <p:nvPr/>
        </p:nvCxnSpPr>
        <p:spPr>
          <a:xfrm flipH="1" flipV="1">
            <a:off x="5272884" y="2163729"/>
            <a:ext cx="151859" cy="164578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/>
          <p:cNvCxnSpPr>
            <a:stCxn id="60" idx="3"/>
          </p:cNvCxnSpPr>
          <p:nvPr/>
        </p:nvCxnSpPr>
        <p:spPr>
          <a:xfrm flipV="1">
            <a:off x="5272884" y="2316129"/>
            <a:ext cx="152401" cy="150461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/>
          <p:cNvCxnSpPr>
            <a:endCxn id="46" idx="1"/>
          </p:cNvCxnSpPr>
          <p:nvPr/>
        </p:nvCxnSpPr>
        <p:spPr>
          <a:xfrm flipV="1">
            <a:off x="5272884" y="2328307"/>
            <a:ext cx="151859" cy="396339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107"/>
          <p:cNvCxnSpPr>
            <a:stCxn id="59" idx="3"/>
            <a:endCxn id="46" idx="1"/>
          </p:cNvCxnSpPr>
          <p:nvPr/>
        </p:nvCxnSpPr>
        <p:spPr>
          <a:xfrm flipV="1">
            <a:off x="5272884" y="2328307"/>
            <a:ext cx="151859" cy="825365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110"/>
          <p:cNvCxnSpPr>
            <a:endCxn id="46" idx="1"/>
          </p:cNvCxnSpPr>
          <p:nvPr/>
        </p:nvCxnSpPr>
        <p:spPr>
          <a:xfrm flipV="1">
            <a:off x="5272884" y="2328307"/>
            <a:ext cx="151859" cy="1017929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116"/>
          <p:cNvCxnSpPr>
            <a:stCxn id="46" idx="3"/>
          </p:cNvCxnSpPr>
          <p:nvPr/>
        </p:nvCxnSpPr>
        <p:spPr>
          <a:xfrm flipV="1">
            <a:off x="6282470" y="1351610"/>
            <a:ext cx="191775" cy="976697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117"/>
          <p:cNvCxnSpPr/>
          <p:nvPr/>
        </p:nvCxnSpPr>
        <p:spPr>
          <a:xfrm flipV="1">
            <a:off x="6287288" y="1563058"/>
            <a:ext cx="186957" cy="771730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118"/>
          <p:cNvCxnSpPr>
            <a:endCxn id="66" idx="1"/>
          </p:cNvCxnSpPr>
          <p:nvPr/>
        </p:nvCxnSpPr>
        <p:spPr>
          <a:xfrm flipV="1">
            <a:off x="6287288" y="1863616"/>
            <a:ext cx="196685" cy="471172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Gerade Verbindung 119"/>
          <p:cNvCxnSpPr/>
          <p:nvPr/>
        </p:nvCxnSpPr>
        <p:spPr>
          <a:xfrm flipV="1">
            <a:off x="6287288" y="2163729"/>
            <a:ext cx="186957" cy="171058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120"/>
          <p:cNvCxnSpPr>
            <a:endCxn id="46" idx="3"/>
          </p:cNvCxnSpPr>
          <p:nvPr/>
        </p:nvCxnSpPr>
        <p:spPr>
          <a:xfrm flipH="1" flipV="1">
            <a:off x="6282470" y="2328307"/>
            <a:ext cx="191775" cy="161264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/>
          <p:cNvCxnSpPr>
            <a:stCxn id="68" idx="1"/>
          </p:cNvCxnSpPr>
          <p:nvPr/>
        </p:nvCxnSpPr>
        <p:spPr>
          <a:xfrm flipH="1" flipV="1">
            <a:off x="6287287" y="2334788"/>
            <a:ext cx="196686" cy="825364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/>
          <p:cNvCxnSpPr>
            <a:stCxn id="67" idx="1"/>
          </p:cNvCxnSpPr>
          <p:nvPr/>
        </p:nvCxnSpPr>
        <p:spPr>
          <a:xfrm flipH="1" flipV="1">
            <a:off x="6287287" y="2334788"/>
            <a:ext cx="196686" cy="461691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Gerade Verbindung 139"/>
          <p:cNvCxnSpPr>
            <a:stCxn id="61" idx="1"/>
            <a:endCxn id="46" idx="3"/>
          </p:cNvCxnSpPr>
          <p:nvPr/>
        </p:nvCxnSpPr>
        <p:spPr>
          <a:xfrm flipH="1" flipV="1">
            <a:off x="6282470" y="2328307"/>
            <a:ext cx="191775" cy="1161106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feld 81"/>
          <p:cNvSpPr txBox="1"/>
          <p:nvPr/>
        </p:nvSpPr>
        <p:spPr>
          <a:xfrm>
            <a:off x="2247414" y="1988922"/>
            <a:ext cx="635925" cy="544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</a:pPr>
            <a:r>
              <a:rPr lang="de-DE" sz="3200" dirty="0">
                <a:ea typeface="Swagger" pitchFamily="2" charset="0"/>
              </a:rPr>
              <a:t>……</a:t>
            </a:r>
          </a:p>
        </p:txBody>
      </p:sp>
      <p:sp>
        <p:nvSpPr>
          <p:cNvPr id="83" name="Textfeld 82"/>
          <p:cNvSpPr txBox="1"/>
          <p:nvPr/>
        </p:nvSpPr>
        <p:spPr>
          <a:xfrm>
            <a:off x="2247414" y="2049265"/>
            <a:ext cx="821873" cy="279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</a:pPr>
            <a:r>
              <a:rPr lang="de-DE" sz="1400" b="1" dirty="0" err="1">
                <a:ea typeface="Swagger" pitchFamily="2" charset="0"/>
              </a:rPr>
              <a:t>Wholesale</a:t>
            </a:r>
            <a:endParaRPr lang="de-DE" sz="1400" b="1" dirty="0">
              <a:ea typeface="Swagger" pitchFamily="2" charset="0"/>
            </a:endParaRPr>
          </a:p>
        </p:txBody>
      </p:sp>
      <p:pic>
        <p:nvPicPr>
          <p:cNvPr id="84" name="Grafik 83" descr="Supplier_B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206599" y="1091192"/>
            <a:ext cx="676740" cy="676740"/>
          </a:xfrm>
          <a:prstGeom prst="rect">
            <a:avLst/>
          </a:prstGeom>
        </p:spPr>
      </p:pic>
      <p:pic>
        <p:nvPicPr>
          <p:cNvPr id="85" name="Grafik 84" descr="Supplier_B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40191" y="2067627"/>
            <a:ext cx="442816" cy="442816"/>
          </a:xfrm>
          <a:prstGeom prst="rect">
            <a:avLst/>
          </a:prstGeom>
        </p:spPr>
      </p:pic>
      <p:pic>
        <p:nvPicPr>
          <p:cNvPr id="87" name="Grafik 86" descr="Supplier_B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635407" y="2064760"/>
            <a:ext cx="442816" cy="442816"/>
          </a:xfrm>
          <a:prstGeom prst="rect">
            <a:avLst/>
          </a:prstGeom>
        </p:spPr>
      </p:pic>
      <p:pic>
        <p:nvPicPr>
          <p:cNvPr id="89" name="Grafik 88" descr="Supplier_B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290826" y="2048897"/>
            <a:ext cx="442816" cy="442816"/>
          </a:xfrm>
          <a:prstGeom prst="rect">
            <a:avLst/>
          </a:prstGeom>
        </p:spPr>
      </p:pic>
      <p:pic>
        <p:nvPicPr>
          <p:cNvPr id="91" name="Grafik 90" descr="Filiale_B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12723" y="2907110"/>
            <a:ext cx="325246" cy="325246"/>
          </a:xfrm>
          <a:prstGeom prst="rect">
            <a:avLst/>
          </a:prstGeom>
        </p:spPr>
      </p:pic>
      <p:pic>
        <p:nvPicPr>
          <p:cNvPr id="92" name="Grafik 91" descr="Filiale_B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20561" y="2900630"/>
            <a:ext cx="325246" cy="325246"/>
          </a:xfrm>
          <a:prstGeom prst="rect">
            <a:avLst/>
          </a:prstGeom>
        </p:spPr>
      </p:pic>
      <p:cxnSp>
        <p:nvCxnSpPr>
          <p:cNvPr id="99" name="Gerade Verbindung 98"/>
          <p:cNvCxnSpPr>
            <a:endCxn id="85" idx="0"/>
          </p:cNvCxnSpPr>
          <p:nvPr/>
        </p:nvCxnSpPr>
        <p:spPr>
          <a:xfrm flipH="1">
            <a:off x="1261599" y="1731829"/>
            <a:ext cx="985815" cy="335798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/>
          <p:cNvCxnSpPr>
            <a:stCxn id="84" idx="2"/>
            <a:endCxn id="87" idx="0"/>
          </p:cNvCxnSpPr>
          <p:nvPr/>
        </p:nvCxnSpPr>
        <p:spPr>
          <a:xfrm flipH="1">
            <a:off x="1856815" y="1767932"/>
            <a:ext cx="688154" cy="296828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/>
          <p:cNvCxnSpPr/>
          <p:nvPr/>
        </p:nvCxnSpPr>
        <p:spPr>
          <a:xfrm>
            <a:off x="2883339" y="1749047"/>
            <a:ext cx="701439" cy="318580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112"/>
          <p:cNvCxnSpPr/>
          <p:nvPr/>
        </p:nvCxnSpPr>
        <p:spPr>
          <a:xfrm flipH="1">
            <a:off x="667727" y="2533229"/>
            <a:ext cx="452834" cy="367401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115"/>
          <p:cNvCxnSpPr>
            <a:endCxn id="92" idx="0"/>
          </p:cNvCxnSpPr>
          <p:nvPr/>
        </p:nvCxnSpPr>
        <p:spPr>
          <a:xfrm>
            <a:off x="1261599" y="2533229"/>
            <a:ext cx="21585" cy="367401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feld 129"/>
          <p:cNvSpPr txBox="1"/>
          <p:nvPr/>
        </p:nvSpPr>
        <p:spPr>
          <a:xfrm>
            <a:off x="835693" y="2874878"/>
            <a:ext cx="284868" cy="33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</a:pPr>
            <a:r>
              <a:rPr lang="de-DE" sz="1800" dirty="0">
                <a:ea typeface="Swagger" pitchFamily="2" charset="0"/>
              </a:rPr>
              <a:t>…</a:t>
            </a:r>
          </a:p>
        </p:txBody>
      </p:sp>
      <p:pic>
        <p:nvPicPr>
          <p:cNvPr id="131" name="Grafik 130" descr="Filiale_B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508760" y="2894144"/>
            <a:ext cx="325246" cy="325246"/>
          </a:xfrm>
          <a:prstGeom prst="rect">
            <a:avLst/>
          </a:prstGeom>
        </p:spPr>
      </p:pic>
      <p:pic>
        <p:nvPicPr>
          <p:cNvPr id="132" name="Grafik 131" descr="Filiale_B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116598" y="2887664"/>
            <a:ext cx="325246" cy="325246"/>
          </a:xfrm>
          <a:prstGeom prst="rect">
            <a:avLst/>
          </a:prstGeom>
        </p:spPr>
      </p:pic>
      <p:cxnSp>
        <p:nvCxnSpPr>
          <p:cNvPr id="133" name="Gerade Verbindung 132"/>
          <p:cNvCxnSpPr>
            <a:stCxn id="87" idx="2"/>
          </p:cNvCxnSpPr>
          <p:nvPr/>
        </p:nvCxnSpPr>
        <p:spPr>
          <a:xfrm flipH="1">
            <a:off x="1663764" y="2507576"/>
            <a:ext cx="193051" cy="380088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/>
          <p:cNvCxnSpPr>
            <a:endCxn id="132" idx="0"/>
          </p:cNvCxnSpPr>
          <p:nvPr/>
        </p:nvCxnSpPr>
        <p:spPr>
          <a:xfrm>
            <a:off x="1987062" y="2510443"/>
            <a:ext cx="292159" cy="377221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xtfeld 134"/>
          <p:cNvSpPr txBox="1"/>
          <p:nvPr/>
        </p:nvSpPr>
        <p:spPr>
          <a:xfrm>
            <a:off x="1831730" y="2861912"/>
            <a:ext cx="284868" cy="33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</a:pPr>
            <a:r>
              <a:rPr lang="de-DE" sz="1800" dirty="0">
                <a:ea typeface="Swagger" pitchFamily="2" charset="0"/>
              </a:rPr>
              <a:t>…</a:t>
            </a:r>
          </a:p>
        </p:txBody>
      </p:sp>
      <p:pic>
        <p:nvPicPr>
          <p:cNvPr id="138" name="Grafik 137" descr="Filiale_B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63181" y="2881457"/>
            <a:ext cx="325246" cy="325246"/>
          </a:xfrm>
          <a:prstGeom prst="rect">
            <a:avLst/>
          </a:prstGeom>
        </p:spPr>
      </p:pic>
      <p:pic>
        <p:nvPicPr>
          <p:cNvPr id="139" name="Grafik 138" descr="Filiale_B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571019" y="2874977"/>
            <a:ext cx="325246" cy="325246"/>
          </a:xfrm>
          <a:prstGeom prst="rect">
            <a:avLst/>
          </a:prstGeom>
        </p:spPr>
      </p:pic>
      <p:cxnSp>
        <p:nvCxnSpPr>
          <p:cNvPr id="141" name="Gerade Verbindung 140"/>
          <p:cNvCxnSpPr/>
          <p:nvPr/>
        </p:nvCxnSpPr>
        <p:spPr>
          <a:xfrm flipH="1">
            <a:off x="3118185" y="2507576"/>
            <a:ext cx="452834" cy="367401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141"/>
          <p:cNvCxnSpPr>
            <a:endCxn id="139" idx="0"/>
          </p:cNvCxnSpPr>
          <p:nvPr/>
        </p:nvCxnSpPr>
        <p:spPr>
          <a:xfrm>
            <a:off x="3712057" y="2507576"/>
            <a:ext cx="21585" cy="367401"/>
          </a:xfrm>
          <a:prstGeom prst="lin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feld 143"/>
          <p:cNvSpPr txBox="1"/>
          <p:nvPr/>
        </p:nvSpPr>
        <p:spPr>
          <a:xfrm>
            <a:off x="3286151" y="2849225"/>
            <a:ext cx="284868" cy="33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</a:pPr>
            <a:r>
              <a:rPr lang="de-DE" sz="1800" dirty="0">
                <a:ea typeface="Swagger" pitchFamily="2" charset="0"/>
              </a:rPr>
              <a:t>…</a:t>
            </a:r>
          </a:p>
        </p:txBody>
      </p:sp>
      <p:sp>
        <p:nvSpPr>
          <p:cNvPr id="145" name="Textfeld 144"/>
          <p:cNvSpPr txBox="1"/>
          <p:nvPr/>
        </p:nvSpPr>
        <p:spPr>
          <a:xfrm>
            <a:off x="2397600" y="2673964"/>
            <a:ext cx="635925" cy="544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</a:pPr>
            <a:r>
              <a:rPr lang="de-DE" sz="3200" dirty="0">
                <a:ea typeface="Swagger" pitchFamily="2" charset="0"/>
              </a:rPr>
              <a:t>……</a:t>
            </a:r>
          </a:p>
        </p:txBody>
      </p:sp>
      <p:sp>
        <p:nvSpPr>
          <p:cNvPr id="147" name="Textfeld 146"/>
          <p:cNvSpPr txBox="1"/>
          <p:nvPr/>
        </p:nvSpPr>
        <p:spPr>
          <a:xfrm>
            <a:off x="2374152" y="2704997"/>
            <a:ext cx="633810" cy="279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</a:pPr>
            <a:r>
              <a:rPr lang="de-DE" sz="1400" b="1" dirty="0" err="1">
                <a:ea typeface="Swagger" pitchFamily="2" charset="0"/>
              </a:rPr>
              <a:t>Retailer</a:t>
            </a:r>
            <a:endParaRPr lang="de-DE" sz="1400" b="1" dirty="0">
              <a:ea typeface="Swagger" pitchFamily="2" charset="0"/>
            </a:endParaRPr>
          </a:p>
        </p:txBody>
      </p:sp>
      <p:sp>
        <p:nvSpPr>
          <p:cNvPr id="148" name="Textfeld 147"/>
          <p:cNvSpPr txBox="1"/>
          <p:nvPr/>
        </p:nvSpPr>
        <p:spPr>
          <a:xfrm>
            <a:off x="2963181" y="1238025"/>
            <a:ext cx="427086" cy="279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</a:pPr>
            <a:r>
              <a:rPr lang="de-DE" sz="1400" b="1" dirty="0">
                <a:ea typeface="Swagger" pitchFamily="2" charset="0"/>
              </a:rPr>
              <a:t>GLC</a:t>
            </a:r>
          </a:p>
        </p:txBody>
      </p:sp>
      <p:sp>
        <p:nvSpPr>
          <p:cNvPr id="94" name="Rechteck 93"/>
          <p:cNvSpPr/>
          <p:nvPr/>
        </p:nvSpPr>
        <p:spPr bwMode="gray">
          <a:xfrm>
            <a:off x="461921" y="1064369"/>
            <a:ext cx="3515154" cy="2212502"/>
          </a:xfrm>
          <a:prstGeom prst="rect">
            <a:avLst/>
          </a:prstGeom>
          <a:solidFill>
            <a:schemeClr val="accent5">
              <a:alpha val="31000"/>
            </a:schemeClr>
          </a:solidFill>
          <a:ln w="31750" algn="ctr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de-DE" sz="1800" dirty="0">
              <a:latin typeface="Tele-GroteskNor" pitchFamily="2" charset="0"/>
              <a:cs typeface="Arial Unicode MS" panose="020B0604020202020204" pitchFamily="34" charset="-128"/>
            </a:endParaRPr>
          </a:p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de-DE" sz="1800" dirty="0">
              <a:latin typeface="Tele-GroteskNor" pitchFamily="2" charset="0"/>
              <a:cs typeface="Arial Unicode MS" panose="020B0604020202020204" pitchFamily="34" charset="-128"/>
            </a:endParaRPr>
          </a:p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de-DE" sz="1800" dirty="0">
              <a:latin typeface="Tele-GroteskNor" pitchFamily="2" charset="0"/>
              <a:cs typeface="Arial Unicode MS" panose="020B0604020202020204" pitchFamily="34" charset="-128"/>
            </a:endParaRPr>
          </a:p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de-DE" sz="1800" dirty="0">
              <a:latin typeface="Tele-GroteskNor" pitchFamily="2" charset="0"/>
              <a:cs typeface="Arial Unicode MS" panose="020B0604020202020204" pitchFamily="34" charset="-128"/>
            </a:endParaRPr>
          </a:p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de-DE" sz="1800" dirty="0">
              <a:latin typeface="Tele-GroteskNor" pitchFamily="2" charset="0"/>
              <a:cs typeface="Arial Unicode MS" panose="020B0604020202020204" pitchFamily="34" charset="-128"/>
            </a:endParaRPr>
          </a:p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de-DE" sz="1800" dirty="0">
              <a:latin typeface="Tele-GroteskNor" pitchFamily="2" charset="0"/>
              <a:cs typeface="Arial Unicode MS" panose="020B0604020202020204" pitchFamily="34" charset="-128"/>
            </a:endParaRPr>
          </a:p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de-DE" sz="1800" dirty="0">
              <a:latin typeface="Tele-GroteskNor" pitchFamily="2" charset="0"/>
              <a:cs typeface="Arial Unicode MS" panose="020B0604020202020204" pitchFamily="34" charset="-128"/>
            </a:endParaRPr>
          </a:p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de-DE" sz="1800" dirty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pic>
        <p:nvPicPr>
          <p:cNvPr id="95" name="Picture 110" descr="Tacho3"/>
          <p:cNvPicPr>
            <a:picLocks noChangeAspect="1" noChangeArrowheads="1"/>
          </p:cNvPicPr>
          <p:nvPr>
            <p:custDataLst>
              <p:tags r:id="rId21"/>
            </p:custDataLst>
          </p:nvPr>
        </p:nvPicPr>
        <p:blipFill>
          <a:blip r:embed="rId33"/>
          <a:srcRect/>
          <a:stretch>
            <a:fillRect/>
          </a:stretch>
        </p:blipFill>
        <p:spPr bwMode="gray">
          <a:xfrm>
            <a:off x="8783638" y="1020863"/>
            <a:ext cx="911225" cy="522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382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1ED8236-F742-4994-B025-3D78EEC04644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291842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0" y="945890"/>
          <a:ext cx="175011" cy="13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210" name="think-cell Folie" r:id="rId5" imgW="360" imgH="360" progId="">
                  <p:embed/>
                </p:oleObj>
              </mc:Choice>
              <mc:Fallback>
                <p:oleObj name="think-cell Folie" r:id="rId5" imgW="360" imgH="360" progId="">
                  <p:embed/>
                  <p:pic>
                    <p:nvPicPr>
                      <p:cNvPr id="0" name="Object 4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45890"/>
                        <a:ext cx="175011" cy="131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Rechteck 109"/>
          <p:cNvSpPr/>
          <p:nvPr/>
        </p:nvSpPr>
        <p:spPr bwMode="auto">
          <a:xfrm>
            <a:off x="395536" y="4797152"/>
            <a:ext cx="9331076" cy="115212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Logo" pitchFamily="2" charset="0"/>
            </a:endParaRPr>
          </a:p>
        </p:txBody>
      </p:sp>
      <p:sp>
        <p:nvSpPr>
          <p:cNvPr id="112" name="Rechteck 111"/>
          <p:cNvSpPr/>
          <p:nvPr/>
        </p:nvSpPr>
        <p:spPr bwMode="auto">
          <a:xfrm>
            <a:off x="395535" y="3501008"/>
            <a:ext cx="9331077" cy="115212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Logo" pitchFamily="2" charset="0"/>
            </a:endParaRPr>
          </a:p>
        </p:txBody>
      </p:sp>
      <p:sp>
        <p:nvSpPr>
          <p:cNvPr id="114" name="Rechteck 113"/>
          <p:cNvSpPr/>
          <p:nvPr/>
        </p:nvSpPr>
        <p:spPr bwMode="auto">
          <a:xfrm>
            <a:off x="395535" y="836712"/>
            <a:ext cx="9331077" cy="252028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Logo" pitchFamily="2" charset="0"/>
            </a:endParaRPr>
          </a:p>
        </p:txBody>
      </p:sp>
      <p:sp>
        <p:nvSpPr>
          <p:cNvPr id="115" name="Rectangle 2"/>
          <p:cNvSpPr txBox="1">
            <a:spLocks noChangeAspect="1" noChangeArrowheads="1"/>
          </p:cNvSpPr>
          <p:nvPr/>
        </p:nvSpPr>
        <p:spPr bwMode="gray">
          <a:xfrm>
            <a:off x="250825" y="243940"/>
            <a:ext cx="864235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 defTabSz="457322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de-DE" sz="3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rPr>
              <a:t>Logistikbus-</a:t>
            </a:r>
            <a:r>
              <a:rPr lang="de-DE" sz="3200" dirty="0" err="1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rPr>
              <a:t>Applications</a:t>
            </a:r>
            <a:r>
              <a:rPr lang="de-DE" sz="3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-GroteskHal" pitchFamily="2" charset="0"/>
                <a:ea typeface="+mj-ea"/>
                <a:cs typeface="TeleGrotesk Headline Ultra" pitchFamily="2" charset="0"/>
              </a:rPr>
            </a:b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TeleGrotesk Headline Ultra" pitchFamily="2" charset="0"/>
              <a:ea typeface="+mj-ea"/>
              <a:cs typeface="TeleGrotesk Headline Ultra" pitchFamily="2" charset="0"/>
            </a:endParaRPr>
          </a:p>
        </p:txBody>
      </p:sp>
      <p:sp>
        <p:nvSpPr>
          <p:cNvPr id="124" name="Ecken des Rechtecks auf der gleichen Seite schneiden 123"/>
          <p:cNvSpPr/>
          <p:nvPr/>
        </p:nvSpPr>
        <p:spPr bwMode="auto">
          <a:xfrm>
            <a:off x="608098" y="980728"/>
            <a:ext cx="1645106" cy="1000111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eleLogo" pitchFamily="2" charset="0"/>
              </a:rPr>
              <a:t>DIMS</a:t>
            </a:r>
          </a:p>
        </p:txBody>
      </p:sp>
      <p:sp>
        <p:nvSpPr>
          <p:cNvPr id="125" name="Ecken des Rechtecks auf der gleichen Seite schneiden 124"/>
          <p:cNvSpPr/>
          <p:nvPr/>
        </p:nvSpPr>
        <p:spPr bwMode="auto">
          <a:xfrm>
            <a:off x="2390296" y="980728"/>
            <a:ext cx="1645106" cy="1000111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eleLogo" pitchFamily="2" charset="0"/>
              </a:rPr>
              <a:t>SICOS</a:t>
            </a:r>
          </a:p>
        </p:txBody>
      </p:sp>
      <p:sp>
        <p:nvSpPr>
          <p:cNvPr id="128" name="Ecken des Rechtecks auf der gleichen Seite schneiden 127"/>
          <p:cNvSpPr/>
          <p:nvPr/>
        </p:nvSpPr>
        <p:spPr bwMode="auto">
          <a:xfrm>
            <a:off x="608098" y="2247535"/>
            <a:ext cx="1645106" cy="1000111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eleLogo" pitchFamily="2" charset="0"/>
              </a:rPr>
              <a:t>StarOrder</a:t>
            </a:r>
          </a:p>
        </p:txBody>
      </p:sp>
      <p:sp>
        <p:nvSpPr>
          <p:cNvPr id="129" name="Ecken des Rechtecks auf der gleichen Seite schneiden 128"/>
          <p:cNvSpPr/>
          <p:nvPr/>
        </p:nvSpPr>
        <p:spPr bwMode="auto">
          <a:xfrm>
            <a:off x="2390296" y="2247535"/>
            <a:ext cx="1645106" cy="1000111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eleLogo" pitchFamily="2" charset="0"/>
              </a:rPr>
              <a:t>StarOrder</a:t>
            </a:r>
            <a:r>
              <a:rPr kumimoji="0" lang="de-DE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eleLogo" pitchFamily="2" charset="0"/>
              </a:rPr>
              <a:t>plus</a:t>
            </a:r>
          </a:p>
        </p:txBody>
      </p:sp>
      <p:sp>
        <p:nvSpPr>
          <p:cNvPr id="143" name="Ecken des Rechtecks auf der gleichen Seite schneiden 142"/>
          <p:cNvSpPr/>
          <p:nvPr/>
        </p:nvSpPr>
        <p:spPr bwMode="auto">
          <a:xfrm>
            <a:off x="611560" y="3581017"/>
            <a:ext cx="1645106" cy="1000111"/>
          </a:xfrm>
          <a:prstGeom prst="snip2Same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eleLogo" pitchFamily="2" charset="0"/>
              </a:rPr>
              <a:t>SCSM</a:t>
            </a:r>
          </a:p>
        </p:txBody>
      </p:sp>
      <p:sp>
        <p:nvSpPr>
          <p:cNvPr id="149" name="Ecken des Rechtecks auf der gleichen Seite schneiden 148"/>
          <p:cNvSpPr/>
          <p:nvPr/>
        </p:nvSpPr>
        <p:spPr bwMode="auto">
          <a:xfrm>
            <a:off x="611560" y="4869160"/>
            <a:ext cx="1645106" cy="1000111"/>
          </a:xfrm>
          <a:prstGeom prst="snip2SameRect">
            <a:avLst/>
          </a:prstGeom>
          <a:solidFill>
            <a:srgbClr val="64B9E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eleLogo" pitchFamily="2" charset="0"/>
              </a:rPr>
              <a:t>LBPS</a:t>
            </a:r>
          </a:p>
        </p:txBody>
      </p:sp>
      <p:sp>
        <p:nvSpPr>
          <p:cNvPr id="152" name="Ecken des Rechtecks auf der gleichen Seite schneiden 151"/>
          <p:cNvSpPr/>
          <p:nvPr/>
        </p:nvSpPr>
        <p:spPr bwMode="auto">
          <a:xfrm>
            <a:off x="2422838" y="4869160"/>
            <a:ext cx="1645106" cy="1000111"/>
          </a:xfrm>
          <a:prstGeom prst="snip2SameRect">
            <a:avLst/>
          </a:prstGeom>
          <a:solidFill>
            <a:srgbClr val="64B9E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eleLogo" pitchFamily="2" charset="0"/>
              </a:rPr>
              <a:t>NEWS</a:t>
            </a:r>
          </a:p>
        </p:txBody>
      </p:sp>
      <p:sp>
        <p:nvSpPr>
          <p:cNvPr id="153" name="Textfeld 152"/>
          <p:cNvSpPr txBox="1"/>
          <p:nvPr/>
        </p:nvSpPr>
        <p:spPr>
          <a:xfrm>
            <a:off x="9020180" y="1453309"/>
            <a:ext cx="683264" cy="109619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Tele-GroteskHal" pitchFamily="2" charset="0"/>
                <a:ea typeface="Tele-GroteskHal" pitchFamily="2" charset="0"/>
                <a:cs typeface="Tele-GroteskHal" pitchFamily="2" charset="0"/>
              </a:rPr>
              <a:t>Retail</a:t>
            </a:r>
          </a:p>
        </p:txBody>
      </p:sp>
      <p:sp>
        <p:nvSpPr>
          <p:cNvPr id="154" name="Textfeld 153"/>
          <p:cNvSpPr txBox="1"/>
          <p:nvPr/>
        </p:nvSpPr>
        <p:spPr>
          <a:xfrm>
            <a:off x="7909699" y="2380747"/>
            <a:ext cx="683264" cy="9339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Tele-GroteskHal" pitchFamily="2" charset="0"/>
                <a:ea typeface="Tele-GroteskHal" pitchFamily="2" charset="0"/>
                <a:cs typeface="Tele-GroteskHal" pitchFamily="2" charset="0"/>
              </a:rPr>
              <a:t>SCM</a:t>
            </a:r>
          </a:p>
        </p:txBody>
      </p:sp>
      <p:sp>
        <p:nvSpPr>
          <p:cNvPr id="155" name="Textfeld 154"/>
          <p:cNvSpPr txBox="1"/>
          <p:nvPr/>
        </p:nvSpPr>
        <p:spPr>
          <a:xfrm>
            <a:off x="9075580" y="4859879"/>
            <a:ext cx="627864" cy="108940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Tele-GroteskHal" pitchFamily="2" charset="0"/>
                <a:ea typeface="Tele-GroteskHal" pitchFamily="2" charset="0"/>
                <a:cs typeface="Tele-GroteskHal" pitchFamily="2" charset="0"/>
              </a:rPr>
              <a:t>INFRA</a:t>
            </a:r>
            <a:endParaRPr lang="de-DE" sz="3600" dirty="0">
              <a:solidFill>
                <a:schemeClr val="bg1"/>
              </a:solidFill>
              <a:latin typeface="Tele-GroteskHal" pitchFamily="2" charset="0"/>
              <a:ea typeface="Tele-GroteskHal" pitchFamily="2" charset="0"/>
              <a:cs typeface="Tele-GroteskHal" pitchFamily="2" charset="0"/>
            </a:endParaRPr>
          </a:p>
        </p:txBody>
      </p:sp>
      <p:sp>
        <p:nvSpPr>
          <p:cNvPr id="156" name="Textfeld 155"/>
          <p:cNvSpPr txBox="1"/>
          <p:nvPr/>
        </p:nvSpPr>
        <p:spPr>
          <a:xfrm>
            <a:off x="683568" y="1376896"/>
            <a:ext cx="149800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Vendor</a:t>
            </a:r>
            <a:r>
              <a:rPr lang="de-DE" sz="1600" dirty="0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 </a:t>
            </a:r>
            <a:r>
              <a:rPr lang="de-DE" sz="1600" dirty="0" err="1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Managed</a:t>
            </a:r>
            <a:r>
              <a:rPr lang="de-DE" sz="1600" dirty="0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 </a:t>
            </a:r>
            <a:r>
              <a:rPr lang="de-DE" sz="1600" dirty="0" err="1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Inventory</a:t>
            </a:r>
            <a:endParaRPr lang="de-DE" sz="1600" dirty="0">
              <a:latin typeface="Tele-GroteskNor" pitchFamily="2" charset="0"/>
              <a:ea typeface="Tele-GroteskNor" pitchFamily="2" charset="0"/>
              <a:cs typeface="Tele-GroteskNor" pitchFamily="2" charset="0"/>
            </a:endParaRPr>
          </a:p>
        </p:txBody>
      </p:sp>
      <p:sp>
        <p:nvSpPr>
          <p:cNvPr id="157" name="Textfeld 156"/>
          <p:cNvSpPr txBox="1"/>
          <p:nvPr/>
        </p:nvSpPr>
        <p:spPr>
          <a:xfrm>
            <a:off x="2497931" y="1412776"/>
            <a:ext cx="149800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Stock Controlling</a:t>
            </a:r>
            <a:br>
              <a:rPr lang="de-DE" sz="1600" dirty="0">
                <a:latin typeface="Tele-GroteskNor" pitchFamily="2" charset="0"/>
                <a:ea typeface="Tele-GroteskNor" pitchFamily="2" charset="0"/>
                <a:cs typeface="Tele-GroteskNor" pitchFamily="2" charset="0"/>
              </a:rPr>
            </a:br>
            <a:r>
              <a:rPr lang="de-DE" sz="1600" dirty="0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Retail</a:t>
            </a:r>
          </a:p>
        </p:txBody>
      </p:sp>
      <p:sp>
        <p:nvSpPr>
          <p:cNvPr id="161" name="Textfeld 160"/>
          <p:cNvSpPr txBox="1"/>
          <p:nvPr/>
        </p:nvSpPr>
        <p:spPr>
          <a:xfrm>
            <a:off x="2339752" y="2683519"/>
            <a:ext cx="1714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PRE, </a:t>
            </a:r>
            <a:r>
              <a:rPr lang="de-DE" sz="1600" dirty="0" err="1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order</a:t>
            </a:r>
            <a:r>
              <a:rPr lang="de-DE" sz="1600" dirty="0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 </a:t>
            </a:r>
            <a:r>
              <a:rPr lang="de-DE" sz="1600" dirty="0" err="1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transparancy</a:t>
            </a:r>
            <a:r>
              <a:rPr lang="de-DE" sz="1600" dirty="0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, Claim</a:t>
            </a:r>
          </a:p>
        </p:txBody>
      </p:sp>
      <p:sp>
        <p:nvSpPr>
          <p:cNvPr id="164" name="Textfeld 163"/>
          <p:cNvSpPr txBox="1"/>
          <p:nvPr/>
        </p:nvSpPr>
        <p:spPr>
          <a:xfrm>
            <a:off x="611560" y="3973589"/>
            <a:ext cx="1498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Bottleneck Management</a:t>
            </a:r>
          </a:p>
        </p:txBody>
      </p:sp>
      <p:sp>
        <p:nvSpPr>
          <p:cNvPr id="168" name="Textfeld 167"/>
          <p:cNvSpPr txBox="1"/>
          <p:nvPr/>
        </p:nvSpPr>
        <p:spPr>
          <a:xfrm>
            <a:off x="697731" y="5269733"/>
            <a:ext cx="1498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Authorization</a:t>
            </a:r>
            <a:r>
              <a:rPr lang="de-DE" sz="1600" dirty="0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 </a:t>
            </a:r>
            <a:r>
              <a:rPr lang="de-DE" sz="1600" dirty="0" err="1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management</a:t>
            </a:r>
            <a:endParaRPr lang="de-DE" sz="1600" dirty="0">
              <a:latin typeface="Tele-GroteskNor" pitchFamily="2" charset="0"/>
              <a:ea typeface="Tele-GroteskNor" pitchFamily="2" charset="0"/>
              <a:cs typeface="Tele-GroteskNor" pitchFamily="2" charset="0"/>
            </a:endParaRPr>
          </a:p>
        </p:txBody>
      </p:sp>
      <p:sp>
        <p:nvSpPr>
          <p:cNvPr id="169" name="Textfeld 168"/>
          <p:cNvSpPr txBox="1"/>
          <p:nvPr/>
        </p:nvSpPr>
        <p:spPr>
          <a:xfrm>
            <a:off x="2483768" y="5301208"/>
            <a:ext cx="149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News</a:t>
            </a:r>
          </a:p>
        </p:txBody>
      </p:sp>
      <p:sp>
        <p:nvSpPr>
          <p:cNvPr id="126" name="Ecken des Rechtecks auf der gleichen Seite schneiden 125"/>
          <p:cNvSpPr/>
          <p:nvPr/>
        </p:nvSpPr>
        <p:spPr bwMode="auto">
          <a:xfrm>
            <a:off x="4164837" y="980728"/>
            <a:ext cx="1566716" cy="1000111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eleLogo" pitchFamily="2" charset="0"/>
              </a:rPr>
              <a:t>STOX</a:t>
            </a:r>
          </a:p>
        </p:txBody>
      </p:sp>
      <p:sp>
        <p:nvSpPr>
          <p:cNvPr id="127" name="Ecken des Rechtecks auf der gleichen Seite schneiden 126"/>
          <p:cNvSpPr/>
          <p:nvPr/>
        </p:nvSpPr>
        <p:spPr bwMode="auto">
          <a:xfrm>
            <a:off x="7513327" y="2261494"/>
            <a:ext cx="1566716" cy="1000111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eleLogo" pitchFamily="2" charset="0"/>
              </a:rPr>
              <a:t>CORS</a:t>
            </a:r>
          </a:p>
        </p:txBody>
      </p:sp>
      <p:sp>
        <p:nvSpPr>
          <p:cNvPr id="136" name="Ecken des Rechtecks auf der gleichen Seite schneiden 135"/>
          <p:cNvSpPr/>
          <p:nvPr/>
        </p:nvSpPr>
        <p:spPr bwMode="auto">
          <a:xfrm>
            <a:off x="4164837" y="2247535"/>
            <a:ext cx="1566716" cy="1000111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eleLogo" pitchFamily="2" charset="0"/>
              </a:rPr>
              <a:t>SCOT</a:t>
            </a:r>
          </a:p>
        </p:txBody>
      </p:sp>
      <p:sp>
        <p:nvSpPr>
          <p:cNvPr id="137" name="Ecken des Rechtecks auf der gleichen Seite schneiden 136"/>
          <p:cNvSpPr/>
          <p:nvPr/>
        </p:nvSpPr>
        <p:spPr bwMode="auto">
          <a:xfrm>
            <a:off x="5827394" y="2266918"/>
            <a:ext cx="1566716" cy="1000111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eleLogo" pitchFamily="2" charset="0"/>
              </a:rPr>
              <a:t>ClaiMS</a:t>
            </a: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eleLogo" pitchFamily="2" charset="0"/>
            </a:endParaRPr>
          </a:p>
        </p:txBody>
      </p:sp>
      <p:sp>
        <p:nvSpPr>
          <p:cNvPr id="158" name="Textfeld 157"/>
          <p:cNvSpPr txBox="1"/>
          <p:nvPr/>
        </p:nvSpPr>
        <p:spPr>
          <a:xfrm>
            <a:off x="4219208" y="1412776"/>
            <a:ext cx="142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Overstock</a:t>
            </a:r>
            <a:r>
              <a:rPr lang="de-DE" sz="1600" dirty="0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-</a:t>
            </a:r>
            <a:br>
              <a:rPr lang="de-DE" sz="1600" dirty="0">
                <a:latin typeface="Tele-GroteskNor" pitchFamily="2" charset="0"/>
                <a:ea typeface="Tele-GroteskNor" pitchFamily="2" charset="0"/>
                <a:cs typeface="Tele-GroteskNor" pitchFamily="2" charset="0"/>
              </a:rPr>
            </a:br>
            <a:r>
              <a:rPr lang="de-DE" sz="1600" dirty="0" err="1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exchange</a:t>
            </a:r>
            <a:endParaRPr lang="de-DE" sz="1600" dirty="0">
              <a:latin typeface="Tele-GroteskNor" pitchFamily="2" charset="0"/>
              <a:ea typeface="Tele-GroteskNor" pitchFamily="2" charset="0"/>
              <a:cs typeface="Tele-GroteskNor" pitchFamily="2" charset="0"/>
            </a:endParaRPr>
          </a:p>
        </p:txBody>
      </p:sp>
      <p:sp>
        <p:nvSpPr>
          <p:cNvPr id="159" name="Textfeld 158"/>
          <p:cNvSpPr txBox="1"/>
          <p:nvPr/>
        </p:nvSpPr>
        <p:spPr>
          <a:xfrm>
            <a:off x="7584842" y="2708674"/>
            <a:ext cx="142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Exchange Parts Management</a:t>
            </a:r>
          </a:p>
        </p:txBody>
      </p:sp>
      <p:sp>
        <p:nvSpPr>
          <p:cNvPr id="162" name="Textfeld 161"/>
          <p:cNvSpPr txBox="1"/>
          <p:nvPr/>
        </p:nvSpPr>
        <p:spPr>
          <a:xfrm>
            <a:off x="4205719" y="2683519"/>
            <a:ext cx="142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Order </a:t>
            </a:r>
            <a:r>
              <a:rPr lang="de-DE" sz="1600" dirty="0" err="1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transparency</a:t>
            </a:r>
            <a:endParaRPr lang="de-DE" sz="1600" dirty="0">
              <a:latin typeface="Tele-GroteskNor" pitchFamily="2" charset="0"/>
              <a:ea typeface="Tele-GroteskNor" pitchFamily="2" charset="0"/>
              <a:cs typeface="Tele-GroteskNor" pitchFamily="2" charset="0"/>
            </a:endParaRPr>
          </a:p>
        </p:txBody>
      </p:sp>
      <p:sp>
        <p:nvSpPr>
          <p:cNvPr id="163" name="Textfeld 162"/>
          <p:cNvSpPr txBox="1"/>
          <p:nvPr/>
        </p:nvSpPr>
        <p:spPr>
          <a:xfrm>
            <a:off x="5933627" y="2873643"/>
            <a:ext cx="1426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Claim</a:t>
            </a:r>
          </a:p>
        </p:txBody>
      </p:sp>
      <p:sp>
        <p:nvSpPr>
          <p:cNvPr id="170" name="Ecken des Rechtecks auf der gleichen Seite schneiden 169"/>
          <p:cNvSpPr/>
          <p:nvPr/>
        </p:nvSpPr>
        <p:spPr bwMode="auto">
          <a:xfrm>
            <a:off x="7518014" y="1000485"/>
            <a:ext cx="1566716" cy="1000111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eleLogo" pitchFamily="2" charset="0"/>
              </a:rPr>
              <a:t>DgS</a:t>
            </a: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eleLogo" pitchFamily="2" charset="0"/>
            </a:endParaRPr>
          </a:p>
        </p:txBody>
      </p:sp>
      <p:sp>
        <p:nvSpPr>
          <p:cNvPr id="171" name="Ecken des Rechtecks auf der gleichen Seite schneiden 170"/>
          <p:cNvSpPr/>
          <p:nvPr/>
        </p:nvSpPr>
        <p:spPr bwMode="auto">
          <a:xfrm>
            <a:off x="5827394" y="1000485"/>
            <a:ext cx="1566716" cy="1000111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eleLogo" pitchFamily="2" charset="0"/>
              </a:rPr>
              <a:t>Simulation</a:t>
            </a:r>
          </a:p>
        </p:txBody>
      </p:sp>
      <p:sp>
        <p:nvSpPr>
          <p:cNvPr id="172" name="Textfeld 171"/>
          <p:cNvSpPr txBox="1"/>
          <p:nvPr/>
        </p:nvSpPr>
        <p:spPr>
          <a:xfrm>
            <a:off x="7589529" y="1464599"/>
            <a:ext cx="142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DIMS </a:t>
            </a:r>
            <a:r>
              <a:rPr lang="de-DE" sz="1600" dirty="0" err="1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goes</a:t>
            </a:r>
            <a:br>
              <a:rPr lang="de-DE" sz="1600" dirty="0">
                <a:latin typeface="Tele-GroteskNor" pitchFamily="2" charset="0"/>
                <a:ea typeface="Tele-GroteskNor" pitchFamily="2" charset="0"/>
                <a:cs typeface="Tele-GroteskNor" pitchFamily="2" charset="0"/>
              </a:rPr>
            </a:br>
            <a:r>
              <a:rPr lang="de-DE" sz="1600" dirty="0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Sales</a:t>
            </a:r>
          </a:p>
        </p:txBody>
      </p:sp>
      <p:sp>
        <p:nvSpPr>
          <p:cNvPr id="173" name="Textfeld 172"/>
          <p:cNvSpPr txBox="1"/>
          <p:nvPr/>
        </p:nvSpPr>
        <p:spPr>
          <a:xfrm>
            <a:off x="5748105" y="1437870"/>
            <a:ext cx="1654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DIMS Simulation-</a:t>
            </a:r>
            <a:br>
              <a:rPr lang="de-DE" sz="1600" dirty="0">
                <a:latin typeface="Tele-GroteskNor" pitchFamily="2" charset="0"/>
                <a:ea typeface="Tele-GroteskNor" pitchFamily="2" charset="0"/>
                <a:cs typeface="Tele-GroteskNor" pitchFamily="2" charset="0"/>
              </a:rPr>
            </a:br>
            <a:r>
              <a:rPr lang="de-DE" sz="1600" dirty="0" err="1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system</a:t>
            </a:r>
            <a:endParaRPr lang="de-DE" sz="1600" dirty="0">
              <a:latin typeface="Tele-GroteskNor" pitchFamily="2" charset="0"/>
              <a:ea typeface="Tele-GroteskNor" pitchFamily="2" charset="0"/>
              <a:cs typeface="Tele-GroteskNor" pitchFamily="2" charset="0"/>
            </a:endParaRPr>
          </a:p>
        </p:txBody>
      </p:sp>
      <p:sp>
        <p:nvSpPr>
          <p:cNvPr id="175" name="Textfeld 174"/>
          <p:cNvSpPr txBox="1"/>
          <p:nvPr/>
        </p:nvSpPr>
        <p:spPr>
          <a:xfrm>
            <a:off x="9070982" y="3639217"/>
            <a:ext cx="683264" cy="9339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Tele-GroteskHal" pitchFamily="2" charset="0"/>
                <a:ea typeface="Tele-GroteskHal" pitchFamily="2" charset="0"/>
                <a:cs typeface="Tele-GroteskHal" pitchFamily="2" charset="0"/>
              </a:rPr>
              <a:t>SCM</a:t>
            </a:r>
          </a:p>
        </p:txBody>
      </p:sp>
      <p:sp>
        <p:nvSpPr>
          <p:cNvPr id="45" name="Textfeld 44"/>
          <p:cNvSpPr txBox="1"/>
          <p:nvPr/>
        </p:nvSpPr>
        <p:spPr>
          <a:xfrm rot="540000">
            <a:off x="1775668" y="830699"/>
            <a:ext cx="741852" cy="339571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</a:pPr>
            <a:r>
              <a:rPr lang="de-DE" sz="1800" dirty="0" err="1">
                <a:solidFill>
                  <a:srgbClr val="FF0000"/>
                </a:solidFill>
                <a:latin typeface="Tele-GroteskFet" pitchFamily="2" charset="0"/>
                <a:ea typeface="Tele-GroteskFet" pitchFamily="2" charset="0"/>
                <a:cs typeface="Tele-GroteskFet" pitchFamily="2" charset="0"/>
              </a:rPr>
              <a:t>critical</a:t>
            </a:r>
            <a:endParaRPr lang="de-DE" sz="1800" dirty="0">
              <a:solidFill>
                <a:srgbClr val="FF0000"/>
              </a:solidFill>
              <a:latin typeface="Tele-GroteskFet" pitchFamily="2" charset="0"/>
              <a:ea typeface="Tele-GroteskFet" pitchFamily="2" charset="0"/>
              <a:cs typeface="Tele-GroteskFet" pitchFamily="2" charset="0"/>
            </a:endParaRPr>
          </a:p>
        </p:txBody>
      </p:sp>
      <p:sp>
        <p:nvSpPr>
          <p:cNvPr id="46" name="Textfeld 45"/>
          <p:cNvSpPr txBox="1"/>
          <p:nvPr/>
        </p:nvSpPr>
        <p:spPr>
          <a:xfrm rot="540000">
            <a:off x="1654158" y="2103656"/>
            <a:ext cx="677731" cy="3099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</a:pPr>
            <a:r>
              <a:rPr lang="de-DE" sz="1600" dirty="0" err="1">
                <a:solidFill>
                  <a:srgbClr val="FF0000"/>
                </a:solidFill>
                <a:latin typeface="Tele-GroteskFet" pitchFamily="2" charset="0"/>
                <a:ea typeface="Tele-GroteskFet" pitchFamily="2" charset="0"/>
                <a:cs typeface="Tele-GroteskFet" pitchFamily="2" charset="0"/>
              </a:rPr>
              <a:t>critical</a:t>
            </a:r>
            <a:endParaRPr lang="de-DE" sz="1600" dirty="0">
              <a:solidFill>
                <a:srgbClr val="FF0000"/>
              </a:solidFill>
              <a:latin typeface="Tele-GroteskFet" pitchFamily="2" charset="0"/>
              <a:ea typeface="Tele-GroteskFet" pitchFamily="2" charset="0"/>
              <a:cs typeface="Tele-GroteskFet" pitchFamily="2" charset="0"/>
            </a:endParaRPr>
          </a:p>
        </p:txBody>
      </p:sp>
      <p:sp>
        <p:nvSpPr>
          <p:cNvPr id="47" name="Textfeld 46"/>
          <p:cNvSpPr txBox="1"/>
          <p:nvPr/>
        </p:nvSpPr>
        <p:spPr>
          <a:xfrm rot="540000">
            <a:off x="3469296" y="2071812"/>
            <a:ext cx="677731" cy="3099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</a:pPr>
            <a:r>
              <a:rPr lang="de-DE" sz="1600" dirty="0" err="1">
                <a:solidFill>
                  <a:srgbClr val="FF0000"/>
                </a:solidFill>
                <a:latin typeface="Tele-GroteskFet" pitchFamily="2" charset="0"/>
                <a:ea typeface="Tele-GroteskFet" pitchFamily="2" charset="0"/>
                <a:cs typeface="Tele-GroteskFet" pitchFamily="2" charset="0"/>
              </a:rPr>
              <a:t>critical</a:t>
            </a:r>
            <a:endParaRPr lang="de-DE" sz="1600" dirty="0">
              <a:solidFill>
                <a:srgbClr val="FF0000"/>
              </a:solidFill>
              <a:latin typeface="Tele-GroteskFet" pitchFamily="2" charset="0"/>
              <a:ea typeface="Tele-GroteskFet" pitchFamily="2" charset="0"/>
              <a:cs typeface="Tele-GroteskFet" pitchFamily="2" charset="0"/>
            </a:endParaRPr>
          </a:p>
        </p:txBody>
      </p:sp>
      <p:sp>
        <p:nvSpPr>
          <p:cNvPr id="48" name="Ecken des Rechtecks auf der gleichen Seite schneiden 47"/>
          <p:cNvSpPr/>
          <p:nvPr/>
        </p:nvSpPr>
        <p:spPr bwMode="auto">
          <a:xfrm>
            <a:off x="2400022" y="3573016"/>
            <a:ext cx="1570013" cy="1000111"/>
          </a:xfrm>
          <a:prstGeom prst="snip2Same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eleLogo" pitchFamily="2" charset="0"/>
              </a:rPr>
              <a:t>SCART</a:t>
            </a:r>
          </a:p>
        </p:txBody>
      </p:sp>
      <p:sp>
        <p:nvSpPr>
          <p:cNvPr id="49" name="Ecken des Rechtecks auf der gleichen Seite schneiden 48"/>
          <p:cNvSpPr/>
          <p:nvPr/>
        </p:nvSpPr>
        <p:spPr bwMode="auto">
          <a:xfrm>
            <a:off x="4091660" y="3573016"/>
            <a:ext cx="1575192" cy="1000111"/>
          </a:xfrm>
          <a:prstGeom prst="snip2Same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eleLogo" pitchFamily="2" charset="0"/>
              </a:rPr>
              <a:t>Netzdispo</a:t>
            </a: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eleLogo" pitchFamily="2" charset="0"/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2472030" y="3979586"/>
            <a:ext cx="1498005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de-DE" sz="1600" dirty="0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Controlling regional stock</a:t>
            </a:r>
          </a:p>
        </p:txBody>
      </p:sp>
      <p:sp>
        <p:nvSpPr>
          <p:cNvPr id="51" name="Textfeld 50"/>
          <p:cNvSpPr txBox="1"/>
          <p:nvPr/>
        </p:nvSpPr>
        <p:spPr>
          <a:xfrm>
            <a:off x="4156828" y="3962729"/>
            <a:ext cx="1498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Inventory</a:t>
            </a:r>
            <a:r>
              <a:rPr lang="de-DE" sz="1600" dirty="0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 Management</a:t>
            </a:r>
          </a:p>
        </p:txBody>
      </p:sp>
      <p:sp>
        <p:nvSpPr>
          <p:cNvPr id="52" name="Textfeld 51"/>
          <p:cNvSpPr txBox="1"/>
          <p:nvPr/>
        </p:nvSpPr>
        <p:spPr>
          <a:xfrm>
            <a:off x="611560" y="2683519"/>
            <a:ext cx="1645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Tele-GroteskNor" pitchFamily="2" charset="0"/>
                <a:ea typeface="Tele-GroteskNor" pitchFamily="2" charset="0"/>
                <a:cs typeface="Tele-GroteskNor" pitchFamily="2" charset="0"/>
              </a:rPr>
              <a:t>PRE Orders, Claim</a:t>
            </a:r>
          </a:p>
        </p:txBody>
      </p:sp>
    </p:spTree>
    <p:extLst>
      <p:ext uri="{BB962C8B-B14F-4D97-AF65-F5344CB8AC3E}">
        <p14:creationId xmlns:p14="http://schemas.microsoft.com/office/powerpoint/2010/main" val="206382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1ED8236-F742-4994-B025-3D78EEC04644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291842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0" y="945890"/>
          <a:ext cx="175011" cy="13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0449" name="think-cell Folie" r:id="rId5" imgW="360" imgH="360" progId="">
                  <p:embed/>
                </p:oleObj>
              </mc:Choice>
              <mc:Fallback>
                <p:oleObj name="think-cell Folie" r:id="rId5" imgW="360" imgH="360" progId="">
                  <p:embed/>
                  <p:pic>
                    <p:nvPicPr>
                      <p:cNvPr id="0" name="Object 4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45890"/>
                        <a:ext cx="175011" cy="131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" name="Rectangle 2"/>
          <p:cNvSpPr txBox="1">
            <a:spLocks noChangeAspect="1" noChangeArrowheads="1"/>
          </p:cNvSpPr>
          <p:nvPr/>
        </p:nvSpPr>
        <p:spPr bwMode="gray">
          <a:xfrm>
            <a:off x="2672291" y="2964921"/>
            <a:ext cx="3948642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BACKUP</a:t>
            </a:r>
            <a:b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-GroteskHal" pitchFamily="2" charset="0"/>
                <a:ea typeface="+mj-ea"/>
                <a:cs typeface="TeleGrotesk Headline Ultra" pitchFamily="2" charset="0"/>
              </a:rPr>
            </a:br>
            <a:endParaRPr kumimoji="0" lang="de-DE" sz="8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TeleGrotesk Headline Ultra" pitchFamily="2" charset="0"/>
              <a:ea typeface="+mj-ea"/>
              <a:cs typeface="TeleGrotesk Headline Ult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82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1ED8236-F742-4994-B025-3D78EEC04644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291842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0" y="945890"/>
          <a:ext cx="175011" cy="13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15" name="think-cell Folie" r:id="rId5" imgW="360" imgH="360" progId="">
                  <p:embed/>
                </p:oleObj>
              </mc:Choice>
              <mc:Fallback>
                <p:oleObj name="think-cell Folie" r:id="rId5" imgW="360" imgH="360" progId="">
                  <p:embed/>
                  <p:pic>
                    <p:nvPicPr>
                      <p:cNvPr id="0" name="Object 4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45890"/>
                        <a:ext cx="175011" cy="131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Rectangle 2"/>
          <p:cNvSpPr>
            <a:spLocks noChangeAspect="1" noChangeArrowheads="1"/>
          </p:cNvSpPr>
          <p:nvPr/>
        </p:nvSpPr>
        <p:spPr bwMode="auto">
          <a:xfrm>
            <a:off x="403225" y="279400"/>
            <a:ext cx="9323388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762000">
              <a:lnSpc>
                <a:spcPct val="90000"/>
              </a:lnSpc>
            </a:pPr>
            <a:r>
              <a:rPr lang="de-DE" altLang="de-DE" sz="3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rPr>
              <a:t>DIMS - Embedding in </a:t>
            </a:r>
            <a:r>
              <a:rPr lang="de-DE" altLang="de-DE" sz="3200" dirty="0" err="1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rPr>
              <a:t>system</a:t>
            </a:r>
            <a:r>
              <a:rPr lang="de-DE" altLang="de-DE" sz="3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rPr>
              <a:t> </a:t>
            </a:r>
            <a:r>
              <a:rPr lang="de-DE" altLang="de-DE" sz="3200" dirty="0" err="1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rPr>
              <a:t>environment</a:t>
            </a:r>
            <a:r>
              <a:rPr lang="de-DE" altLang="de-DE" sz="3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rPr>
              <a:t>.</a:t>
            </a:r>
          </a:p>
        </p:txBody>
      </p:sp>
      <p:sp>
        <p:nvSpPr>
          <p:cNvPr id="112" name="AutoShape 3"/>
          <p:cNvSpPr>
            <a:spLocks noChangeArrowheads="1"/>
          </p:cNvSpPr>
          <p:nvPr/>
        </p:nvSpPr>
        <p:spPr bwMode="auto">
          <a:xfrm>
            <a:off x="1871663" y="5470525"/>
            <a:ext cx="6472237" cy="469900"/>
          </a:xfrm>
          <a:prstGeom prst="leftArrow">
            <a:avLst>
              <a:gd name="adj1" fmla="val 44120"/>
              <a:gd name="adj2" fmla="val 144177"/>
            </a:avLst>
          </a:prstGeom>
          <a:solidFill>
            <a:schemeClr val="tx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lnSpc>
                <a:spcPct val="85000"/>
              </a:lnSpc>
            </a:pPr>
            <a:r>
              <a:rPr lang="de-DE" sz="1400" dirty="0" err="1">
                <a:solidFill>
                  <a:schemeClr val="bg1"/>
                </a:solidFill>
                <a:latin typeface="Tele-GroteskFet" pitchFamily="2" charset="0"/>
              </a:rPr>
              <a:t>Confi-data</a:t>
            </a:r>
            <a:r>
              <a:rPr lang="de-DE" sz="1400" dirty="0">
                <a:solidFill>
                  <a:schemeClr val="bg1"/>
                </a:solidFill>
                <a:latin typeface="Tele-GroteskFet" pitchFamily="2" charset="0"/>
              </a:rPr>
              <a:t>/</a:t>
            </a:r>
            <a:r>
              <a:rPr lang="de-DE" sz="1400" dirty="0" err="1">
                <a:solidFill>
                  <a:schemeClr val="bg1"/>
                </a:solidFill>
                <a:latin typeface="Tele-GroteskFet" pitchFamily="2" charset="0"/>
              </a:rPr>
              <a:t>Delivery</a:t>
            </a:r>
            <a:r>
              <a:rPr lang="de-DE" sz="1400" dirty="0">
                <a:solidFill>
                  <a:schemeClr val="bg1"/>
                </a:solidFill>
                <a:latin typeface="Tele-GroteskFet" pitchFamily="2" charset="0"/>
              </a:rPr>
              <a:t> per </a:t>
            </a:r>
            <a:r>
              <a:rPr lang="de-DE" sz="1400" dirty="0" err="1">
                <a:solidFill>
                  <a:schemeClr val="bg1"/>
                </a:solidFill>
                <a:latin typeface="Tele-GroteskFet" pitchFamily="2" charset="0"/>
              </a:rPr>
              <a:t>dealer</a:t>
            </a:r>
            <a:endParaRPr lang="de-DE" sz="1400" dirty="0">
              <a:solidFill>
                <a:schemeClr val="bg1"/>
              </a:solidFill>
              <a:latin typeface="Tele-GroteskFet" pitchFamily="2" charset="0"/>
            </a:endParaRPr>
          </a:p>
        </p:txBody>
      </p:sp>
      <p:sp>
        <p:nvSpPr>
          <p:cNvPr id="114" name="Text Box 4"/>
          <p:cNvSpPr txBox="1">
            <a:spLocks noChangeArrowheads="1"/>
          </p:cNvSpPr>
          <p:nvPr/>
        </p:nvSpPr>
        <p:spPr bwMode="auto">
          <a:xfrm>
            <a:off x="6854825" y="4208463"/>
            <a:ext cx="550087" cy="2923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0" hangingPunct="0">
              <a:buSzPct val="80000"/>
              <a:buFont typeface="Wingdings" pitchFamily="2" charset="2"/>
              <a:buNone/>
            </a:pPr>
            <a:r>
              <a:rPr lang="de-DE" sz="1300" dirty="0">
                <a:latin typeface="Tele-GroteskFet" pitchFamily="2" charset="0"/>
              </a:rPr>
              <a:t>Order</a:t>
            </a:r>
          </a:p>
        </p:txBody>
      </p:sp>
      <p:sp>
        <p:nvSpPr>
          <p:cNvPr id="115" name="Rectangle 5"/>
          <p:cNvSpPr>
            <a:spLocks noChangeArrowheads="1"/>
          </p:cNvSpPr>
          <p:nvPr/>
        </p:nvSpPr>
        <p:spPr bwMode="auto">
          <a:xfrm>
            <a:off x="7699375" y="1303338"/>
            <a:ext cx="1217613" cy="390366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de-DE">
              <a:latin typeface="Arial" pitchFamily="34" charset="0"/>
            </a:endParaRPr>
          </a:p>
        </p:txBody>
      </p:sp>
      <p:sp>
        <p:nvSpPr>
          <p:cNvPr id="124" name="Rectangle 6"/>
          <p:cNvSpPr>
            <a:spLocks noChangeArrowheads="1"/>
          </p:cNvSpPr>
          <p:nvPr/>
        </p:nvSpPr>
        <p:spPr bwMode="auto">
          <a:xfrm>
            <a:off x="7672388" y="1303338"/>
            <a:ext cx="1244600" cy="782265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spcBef>
                <a:spcPct val="50000"/>
              </a:spcBef>
            </a:pPr>
            <a:r>
              <a:rPr lang="de-DE" sz="1500" dirty="0">
                <a:solidFill>
                  <a:schemeClr val="bg1"/>
                </a:solidFill>
                <a:latin typeface="Tele-GroteskFet" pitchFamily="2" charset="0"/>
              </a:rPr>
              <a:t>Regional stock / Supplier</a:t>
            </a:r>
          </a:p>
        </p:txBody>
      </p:sp>
      <p:sp>
        <p:nvSpPr>
          <p:cNvPr id="125" name="Text Box 7"/>
          <p:cNvSpPr txBox="1">
            <a:spLocks noChangeArrowheads="1"/>
          </p:cNvSpPr>
          <p:nvPr/>
        </p:nvSpPr>
        <p:spPr bwMode="auto">
          <a:xfrm>
            <a:off x="7772400" y="2714625"/>
            <a:ext cx="9302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endParaRPr lang="de-DE" sz="1600">
              <a:solidFill>
                <a:schemeClr val="tx2"/>
              </a:solidFill>
              <a:latin typeface="Tele-GroteskFet" pitchFamily="2" charset="0"/>
            </a:endParaRPr>
          </a:p>
        </p:txBody>
      </p:sp>
      <p:sp>
        <p:nvSpPr>
          <p:cNvPr id="126" name="Text Box 8"/>
          <p:cNvSpPr txBox="1">
            <a:spLocks noChangeArrowheads="1"/>
          </p:cNvSpPr>
          <p:nvPr/>
        </p:nvSpPr>
        <p:spPr bwMode="auto">
          <a:xfrm>
            <a:off x="7672388" y="4127500"/>
            <a:ext cx="1268412" cy="754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de-DE" sz="1600" dirty="0">
                <a:solidFill>
                  <a:schemeClr val="bg1"/>
                </a:solidFill>
                <a:latin typeface="Tele-GroteskFet" pitchFamily="2" charset="0"/>
              </a:rPr>
              <a:t>Order-</a:t>
            </a:r>
          </a:p>
          <a:p>
            <a:pPr eaLnBrk="0" hangingPunct="0"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de-DE" sz="1600" dirty="0">
                <a:solidFill>
                  <a:schemeClr val="bg1"/>
                </a:solidFill>
                <a:latin typeface="Tele-GroteskFet" pitchFamily="2" charset="0"/>
              </a:rPr>
              <a:t>Processing-</a:t>
            </a:r>
            <a:br>
              <a:rPr lang="de-DE" sz="1600" dirty="0">
                <a:solidFill>
                  <a:schemeClr val="bg1"/>
                </a:solidFill>
                <a:latin typeface="Tele-GroteskFet" pitchFamily="2" charset="0"/>
              </a:rPr>
            </a:br>
            <a:r>
              <a:rPr lang="de-DE" sz="1600" dirty="0">
                <a:solidFill>
                  <a:schemeClr val="bg1"/>
                </a:solidFill>
                <a:latin typeface="Tele-GroteskFet" pitchFamily="2" charset="0"/>
              </a:rPr>
              <a:t>System</a:t>
            </a:r>
            <a:endParaRPr lang="de-DE" sz="1600" dirty="0">
              <a:latin typeface="Tele-GroteskFet" pitchFamily="2" charset="0"/>
            </a:endParaRPr>
          </a:p>
        </p:txBody>
      </p:sp>
      <p:sp>
        <p:nvSpPr>
          <p:cNvPr id="127" name="Rectangle 9"/>
          <p:cNvSpPr>
            <a:spLocks noChangeArrowheads="1"/>
          </p:cNvSpPr>
          <p:nvPr/>
        </p:nvSpPr>
        <p:spPr bwMode="auto">
          <a:xfrm>
            <a:off x="3267075" y="3711575"/>
            <a:ext cx="3633788" cy="174466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de-DE">
              <a:latin typeface="Arial" pitchFamily="34" charset="0"/>
            </a:endParaRPr>
          </a:p>
        </p:txBody>
      </p:sp>
      <p:sp>
        <p:nvSpPr>
          <p:cNvPr id="128" name="Rectangle 10"/>
          <p:cNvSpPr>
            <a:spLocks noChangeArrowheads="1"/>
          </p:cNvSpPr>
          <p:nvPr/>
        </p:nvSpPr>
        <p:spPr bwMode="auto">
          <a:xfrm>
            <a:off x="3267075" y="3435350"/>
            <a:ext cx="3633788" cy="333375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spcBef>
                <a:spcPct val="50000"/>
              </a:spcBef>
            </a:pPr>
            <a:r>
              <a:rPr lang="de-DE" sz="1600">
                <a:solidFill>
                  <a:schemeClr val="bg1"/>
                </a:solidFill>
                <a:latin typeface="Tele-GroteskFet" pitchFamily="2" charset="0"/>
              </a:rPr>
              <a:t>Zentrales Händler-Dispositions-System</a:t>
            </a:r>
          </a:p>
        </p:txBody>
      </p:sp>
      <p:sp>
        <p:nvSpPr>
          <p:cNvPr id="129" name="AutoShape 11"/>
          <p:cNvSpPr>
            <a:spLocks noChangeArrowheads="1"/>
          </p:cNvSpPr>
          <p:nvPr/>
        </p:nvSpPr>
        <p:spPr bwMode="auto">
          <a:xfrm>
            <a:off x="3371850" y="3963988"/>
            <a:ext cx="717550" cy="1285875"/>
          </a:xfrm>
          <a:prstGeom prst="homePlate">
            <a:avLst>
              <a:gd name="adj" fmla="val 13097"/>
            </a:avLst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eaLnBrk="0" hangingPunct="0">
              <a:buSzPct val="80000"/>
              <a:buFont typeface="Wingdings" pitchFamily="2" charset="2"/>
              <a:buNone/>
            </a:pPr>
            <a:r>
              <a:rPr lang="de-DE" sz="1300">
                <a:latin typeface="Tele-GroteskHal" pitchFamily="2" charset="0"/>
                <a:ea typeface="Tele-GroteskHal" pitchFamily="2" charset="0"/>
                <a:cs typeface="Tele-GroteskHal" pitchFamily="2" charset="0"/>
              </a:rPr>
              <a:t>Import</a:t>
            </a:r>
          </a:p>
        </p:txBody>
      </p:sp>
      <p:sp>
        <p:nvSpPr>
          <p:cNvPr id="136" name="AutoShape 12"/>
          <p:cNvSpPr>
            <a:spLocks noChangeArrowheads="1"/>
          </p:cNvSpPr>
          <p:nvPr/>
        </p:nvSpPr>
        <p:spPr bwMode="auto">
          <a:xfrm>
            <a:off x="5021263" y="3963988"/>
            <a:ext cx="852487" cy="1285875"/>
          </a:xfrm>
          <a:prstGeom prst="chevron">
            <a:avLst>
              <a:gd name="adj" fmla="val 12181"/>
            </a:avLst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eaLnBrk="0" hangingPunct="0">
              <a:buSzPct val="80000"/>
              <a:buFont typeface="Wingdings" pitchFamily="2" charset="2"/>
              <a:buNone/>
            </a:pPr>
            <a:r>
              <a:rPr lang="de-DE" sz="1300" dirty="0">
                <a:latin typeface="Tele-GroteskHal" pitchFamily="2" charset="0"/>
                <a:ea typeface="Tele-GroteskHal" pitchFamily="2" charset="0"/>
                <a:cs typeface="Tele-GroteskHal" pitchFamily="2" charset="0"/>
              </a:rPr>
              <a:t>  Order</a:t>
            </a:r>
          </a:p>
          <a:p>
            <a:pPr algn="l" eaLnBrk="0" hangingPunct="0">
              <a:buSzPct val="80000"/>
              <a:buFont typeface="Wingdings" pitchFamily="2" charset="2"/>
              <a:buNone/>
            </a:pPr>
            <a:r>
              <a:rPr lang="de-DE" sz="1300" dirty="0">
                <a:latin typeface="Tele-GroteskHal" pitchFamily="2" charset="0"/>
                <a:ea typeface="Tele-GroteskHal" pitchFamily="2" charset="0"/>
                <a:cs typeface="Tele-GroteskHal" pitchFamily="2" charset="0"/>
              </a:rPr>
              <a:t>  </a:t>
            </a:r>
            <a:r>
              <a:rPr lang="de-DE" sz="1300" dirty="0" err="1">
                <a:latin typeface="Tele-GroteskHal" pitchFamily="2" charset="0"/>
                <a:ea typeface="Tele-GroteskHal" pitchFamily="2" charset="0"/>
                <a:cs typeface="Tele-GroteskHal" pitchFamily="2" charset="0"/>
              </a:rPr>
              <a:t>invoice</a:t>
            </a:r>
            <a:endParaRPr lang="de-DE" sz="1300" dirty="0">
              <a:latin typeface="Tele-GroteskHal" pitchFamily="2" charset="0"/>
              <a:ea typeface="Tele-GroteskHal" pitchFamily="2" charset="0"/>
              <a:cs typeface="Tele-GroteskHal" pitchFamily="2" charset="0"/>
            </a:endParaRPr>
          </a:p>
        </p:txBody>
      </p:sp>
      <p:sp>
        <p:nvSpPr>
          <p:cNvPr id="137" name="AutoShape 13"/>
          <p:cNvSpPr>
            <a:spLocks noChangeArrowheads="1"/>
          </p:cNvSpPr>
          <p:nvPr/>
        </p:nvSpPr>
        <p:spPr bwMode="auto">
          <a:xfrm>
            <a:off x="5849938" y="3963988"/>
            <a:ext cx="927100" cy="1285875"/>
          </a:xfrm>
          <a:prstGeom prst="chevron">
            <a:avLst>
              <a:gd name="adj" fmla="val 12181"/>
            </a:avLst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eaLnBrk="0" hangingPunct="0">
              <a:buSzPct val="80000"/>
              <a:buFont typeface="Wingdings" pitchFamily="2" charset="2"/>
              <a:buNone/>
            </a:pPr>
            <a:endParaRPr lang="de-DE" sz="1300" dirty="0">
              <a:latin typeface="Tele-GroteskHal" pitchFamily="2" charset="0"/>
              <a:ea typeface="Tele-GroteskHal" pitchFamily="2" charset="0"/>
              <a:cs typeface="Tele-GroteskHal" pitchFamily="2" charset="0"/>
            </a:endParaRPr>
          </a:p>
          <a:p>
            <a:pPr algn="l" eaLnBrk="0" hangingPunct="0">
              <a:buSzPct val="80000"/>
              <a:buFont typeface="Wingdings" pitchFamily="2" charset="2"/>
              <a:buNone/>
            </a:pPr>
            <a:r>
              <a:rPr lang="de-DE" sz="1300" dirty="0">
                <a:latin typeface="Tele-GroteskHal" pitchFamily="2" charset="0"/>
                <a:ea typeface="Tele-GroteskHal" pitchFamily="2" charset="0"/>
                <a:cs typeface="Tele-GroteskHal" pitchFamily="2" charset="0"/>
              </a:rPr>
              <a:t>  Order</a:t>
            </a:r>
          </a:p>
          <a:p>
            <a:pPr algn="l" eaLnBrk="0" hangingPunct="0">
              <a:buSzPct val="80000"/>
              <a:buFont typeface="Wingdings" pitchFamily="2" charset="2"/>
              <a:buNone/>
            </a:pPr>
            <a:r>
              <a:rPr lang="de-DE" sz="1300" dirty="0">
                <a:latin typeface="Tele-GroteskHal" pitchFamily="2" charset="0"/>
                <a:ea typeface="Tele-GroteskHal" pitchFamily="2" charset="0"/>
                <a:cs typeface="Tele-GroteskHal" pitchFamily="2" charset="0"/>
              </a:rPr>
              <a:t>   </a:t>
            </a:r>
            <a:r>
              <a:rPr lang="de-DE" sz="1300" dirty="0" err="1">
                <a:latin typeface="Tele-GroteskHal" pitchFamily="2" charset="0"/>
                <a:ea typeface="Tele-GroteskHal" pitchFamily="2" charset="0"/>
                <a:cs typeface="Tele-GroteskHal" pitchFamily="2" charset="0"/>
              </a:rPr>
              <a:t>for</a:t>
            </a:r>
            <a:r>
              <a:rPr lang="de-DE" sz="1300" dirty="0">
                <a:latin typeface="Tele-GroteskHal" pitchFamily="2" charset="0"/>
                <a:ea typeface="Tele-GroteskHal" pitchFamily="2" charset="0"/>
                <a:cs typeface="Tele-GroteskHal" pitchFamily="2" charset="0"/>
              </a:rPr>
              <a:t>-</a:t>
            </a:r>
          </a:p>
          <a:p>
            <a:pPr algn="l" eaLnBrk="0" hangingPunct="0">
              <a:buSzPct val="80000"/>
              <a:buFont typeface="Wingdings" pitchFamily="2" charset="2"/>
              <a:buNone/>
            </a:pPr>
            <a:r>
              <a:rPr lang="de-DE" sz="1300" dirty="0" err="1">
                <a:latin typeface="Tele-GroteskHal" pitchFamily="2" charset="0"/>
                <a:ea typeface="Tele-GroteskHal" pitchFamily="2" charset="0"/>
                <a:cs typeface="Tele-GroteskHal" pitchFamily="2" charset="0"/>
              </a:rPr>
              <a:t>warding</a:t>
            </a:r>
            <a:endParaRPr lang="de-DE" sz="1300" dirty="0">
              <a:latin typeface="Tele-GroteskHal" pitchFamily="2" charset="0"/>
              <a:ea typeface="Tele-GroteskHal" pitchFamily="2" charset="0"/>
              <a:cs typeface="Tele-GroteskHal" pitchFamily="2" charset="0"/>
            </a:endParaRPr>
          </a:p>
          <a:p>
            <a:pPr algn="l" eaLnBrk="0" hangingPunct="0">
              <a:buSzPct val="80000"/>
              <a:buFont typeface="Wingdings" pitchFamily="2" charset="2"/>
              <a:buNone/>
            </a:pPr>
            <a:endParaRPr lang="de-DE" sz="1300" dirty="0">
              <a:latin typeface="Tele-GroteskHal" pitchFamily="2" charset="0"/>
              <a:ea typeface="Tele-GroteskHal" pitchFamily="2" charset="0"/>
              <a:cs typeface="Tele-GroteskHal" pitchFamily="2" charset="0"/>
            </a:endParaRPr>
          </a:p>
        </p:txBody>
      </p:sp>
      <p:sp>
        <p:nvSpPr>
          <p:cNvPr id="143" name="Line 14"/>
          <p:cNvSpPr>
            <a:spLocks noChangeShapeType="1"/>
          </p:cNvSpPr>
          <p:nvPr/>
        </p:nvSpPr>
        <p:spPr bwMode="auto">
          <a:xfrm rot="5400000" flipV="1">
            <a:off x="7264401" y="4175125"/>
            <a:ext cx="0" cy="822325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46" name="Rectangle 15"/>
          <p:cNvSpPr>
            <a:spLocks noChangeArrowheads="1"/>
          </p:cNvSpPr>
          <p:nvPr/>
        </p:nvSpPr>
        <p:spPr bwMode="auto">
          <a:xfrm>
            <a:off x="8201025" y="5207000"/>
            <a:ext cx="142875" cy="5810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de-DE">
              <a:latin typeface="Arial" pitchFamily="34" charset="0"/>
            </a:endParaRPr>
          </a:p>
        </p:txBody>
      </p:sp>
      <p:sp>
        <p:nvSpPr>
          <p:cNvPr id="149" name="Rectangle 16"/>
          <p:cNvSpPr>
            <a:spLocks noChangeArrowheads="1"/>
          </p:cNvSpPr>
          <p:nvPr/>
        </p:nvSpPr>
        <p:spPr bwMode="auto">
          <a:xfrm>
            <a:off x="3228975" y="1851025"/>
            <a:ext cx="1743075" cy="9906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de-DE" sz="1600">
              <a:solidFill>
                <a:schemeClr val="tx2"/>
              </a:solidFill>
            </a:endParaRPr>
          </a:p>
        </p:txBody>
      </p:sp>
      <p:sp>
        <p:nvSpPr>
          <p:cNvPr id="150" name="Rectangle 17"/>
          <p:cNvSpPr>
            <a:spLocks noChangeArrowheads="1"/>
          </p:cNvSpPr>
          <p:nvPr/>
        </p:nvSpPr>
        <p:spPr bwMode="auto">
          <a:xfrm>
            <a:off x="3228975" y="1419225"/>
            <a:ext cx="1743075" cy="577850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spcBef>
                <a:spcPct val="50000"/>
              </a:spcBef>
            </a:pPr>
            <a:r>
              <a:rPr lang="de-DE" sz="1600" dirty="0">
                <a:solidFill>
                  <a:schemeClr val="bg1"/>
                </a:solidFill>
                <a:latin typeface="Tele-GroteskFet" pitchFamily="2" charset="0"/>
              </a:rPr>
              <a:t>Dealer: Edits </a:t>
            </a:r>
            <a:r>
              <a:rPr lang="de-DE" sz="1600" dirty="0" err="1">
                <a:solidFill>
                  <a:schemeClr val="bg1"/>
                </a:solidFill>
                <a:latin typeface="Tele-GroteskFet" pitchFamily="2" charset="0"/>
              </a:rPr>
              <a:t>order</a:t>
            </a:r>
            <a:r>
              <a:rPr lang="de-DE" sz="1600" dirty="0">
                <a:solidFill>
                  <a:schemeClr val="bg1"/>
                </a:solidFill>
                <a:latin typeface="Tele-GroteskFet" pitchFamily="2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Tele-GroteskFet" pitchFamily="2" charset="0"/>
              </a:rPr>
              <a:t>proposals</a:t>
            </a:r>
            <a:endParaRPr lang="de-DE" sz="1600" dirty="0">
              <a:solidFill>
                <a:schemeClr val="bg1"/>
              </a:solidFill>
              <a:latin typeface="Tele-GroteskFet" pitchFamily="2" charset="0"/>
            </a:endParaRPr>
          </a:p>
        </p:txBody>
      </p:sp>
      <p:sp>
        <p:nvSpPr>
          <p:cNvPr id="151" name="Text Box 18"/>
          <p:cNvSpPr txBox="1">
            <a:spLocks noChangeArrowheads="1"/>
          </p:cNvSpPr>
          <p:nvPr/>
        </p:nvSpPr>
        <p:spPr bwMode="auto">
          <a:xfrm>
            <a:off x="3132138" y="2881313"/>
            <a:ext cx="117250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SzPct val="80000"/>
            </a:pPr>
            <a:r>
              <a:rPr lang="de-DE" sz="1200" dirty="0" err="1"/>
              <a:t>Deletes</a:t>
            </a:r>
            <a:r>
              <a:rPr lang="de-DE" sz="1200" dirty="0"/>
              <a:t>, </a:t>
            </a:r>
            <a:r>
              <a:rPr lang="de-DE" sz="1200" dirty="0" err="1"/>
              <a:t>changes</a:t>
            </a:r>
            <a:r>
              <a:rPr lang="de-DE" sz="1200" dirty="0"/>
              <a:t>,</a:t>
            </a:r>
          </a:p>
          <a:p>
            <a:pPr eaLnBrk="0" hangingPunct="0">
              <a:buSzPct val="80000"/>
            </a:pPr>
            <a:r>
              <a:rPr lang="de-DE" sz="1200" dirty="0" err="1"/>
              <a:t>creates</a:t>
            </a:r>
            <a:r>
              <a:rPr lang="de-DE" sz="1200" dirty="0"/>
              <a:t> </a:t>
            </a:r>
            <a:r>
              <a:rPr lang="de-DE" sz="1200" dirty="0" err="1"/>
              <a:t>orders</a:t>
            </a:r>
            <a:endParaRPr lang="de-DE" sz="1200" dirty="0"/>
          </a:p>
        </p:txBody>
      </p:sp>
      <p:sp>
        <p:nvSpPr>
          <p:cNvPr id="152" name="Line 19"/>
          <p:cNvSpPr>
            <a:spLocks noChangeShapeType="1"/>
          </p:cNvSpPr>
          <p:nvPr/>
        </p:nvSpPr>
        <p:spPr bwMode="auto">
          <a:xfrm rot="10800000" flipV="1">
            <a:off x="4692650" y="2841625"/>
            <a:ext cx="1588" cy="6096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pic>
        <p:nvPicPr>
          <p:cNvPr id="153" name="Picture 20" descr="00047_Internet-Nutzer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81375" y="2003425"/>
            <a:ext cx="7143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4" name="Text Box 21"/>
          <p:cNvSpPr txBox="1">
            <a:spLocks noChangeArrowheads="1"/>
          </p:cNvSpPr>
          <p:nvPr/>
        </p:nvSpPr>
        <p:spPr bwMode="auto">
          <a:xfrm>
            <a:off x="4130675" y="2003425"/>
            <a:ext cx="79483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0" hangingPunct="0"/>
            <a:r>
              <a:rPr lang="de-DE" sz="1600" b="1" dirty="0">
                <a:solidFill>
                  <a:schemeClr val="bg1"/>
                </a:solidFill>
              </a:rPr>
              <a:t>Internet-</a:t>
            </a:r>
            <a:br>
              <a:rPr lang="de-DE" sz="1600" b="1" dirty="0">
                <a:solidFill>
                  <a:schemeClr val="bg1"/>
                </a:solidFill>
              </a:rPr>
            </a:br>
            <a:r>
              <a:rPr lang="de-DE" sz="1600" b="1" dirty="0" err="1">
                <a:solidFill>
                  <a:schemeClr val="bg1"/>
                </a:solidFill>
              </a:rPr>
              <a:t>based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br>
              <a:rPr lang="de-DE" sz="1600" b="1" dirty="0">
                <a:solidFill>
                  <a:schemeClr val="bg1"/>
                </a:solidFill>
              </a:rPr>
            </a:br>
            <a:r>
              <a:rPr lang="de-DE" sz="1600" b="1" dirty="0">
                <a:solidFill>
                  <a:schemeClr val="bg1"/>
                </a:solidFill>
              </a:rPr>
              <a:t>GUI</a:t>
            </a:r>
          </a:p>
        </p:txBody>
      </p:sp>
      <p:sp>
        <p:nvSpPr>
          <p:cNvPr id="155" name="Rectangle 22"/>
          <p:cNvSpPr>
            <a:spLocks noChangeArrowheads="1"/>
          </p:cNvSpPr>
          <p:nvPr/>
        </p:nvSpPr>
        <p:spPr bwMode="auto">
          <a:xfrm>
            <a:off x="5173663" y="1863725"/>
            <a:ext cx="1743075" cy="9906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de-DE" sz="1600">
              <a:solidFill>
                <a:schemeClr val="tx2"/>
              </a:solidFill>
            </a:endParaRPr>
          </a:p>
        </p:txBody>
      </p:sp>
      <p:sp>
        <p:nvSpPr>
          <p:cNvPr id="156" name="Rectangle 23"/>
          <p:cNvSpPr>
            <a:spLocks noChangeArrowheads="1"/>
          </p:cNvSpPr>
          <p:nvPr/>
        </p:nvSpPr>
        <p:spPr bwMode="auto">
          <a:xfrm>
            <a:off x="5173663" y="1423988"/>
            <a:ext cx="1743075" cy="582211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spcBef>
                <a:spcPct val="50000"/>
              </a:spcBef>
            </a:pPr>
            <a:r>
              <a:rPr lang="de-DE" sz="1600" dirty="0" err="1">
                <a:solidFill>
                  <a:schemeClr val="bg1"/>
                </a:solidFill>
                <a:latin typeface="Tele-GroteskFet" pitchFamily="2" charset="0"/>
              </a:rPr>
              <a:t>Experts</a:t>
            </a:r>
            <a:r>
              <a:rPr lang="de-DE" sz="1600" dirty="0">
                <a:solidFill>
                  <a:schemeClr val="bg1"/>
                </a:solidFill>
                <a:latin typeface="Tele-GroteskFet" pitchFamily="2" charset="0"/>
              </a:rPr>
              <a:t>: </a:t>
            </a:r>
            <a:r>
              <a:rPr lang="de-DE" sz="1600" dirty="0" err="1">
                <a:solidFill>
                  <a:schemeClr val="bg1"/>
                </a:solidFill>
                <a:latin typeface="Tele-GroteskFet" pitchFamily="2" charset="0"/>
              </a:rPr>
              <a:t>control</a:t>
            </a:r>
            <a:r>
              <a:rPr lang="de-DE" sz="1600" dirty="0">
                <a:solidFill>
                  <a:schemeClr val="bg1"/>
                </a:solidFill>
                <a:latin typeface="Tele-GroteskFet" pitchFamily="2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Tele-GroteskFet" pitchFamily="2" charset="0"/>
              </a:rPr>
              <a:t>by</a:t>
            </a:r>
            <a:r>
              <a:rPr lang="de-DE" sz="1600" dirty="0">
                <a:solidFill>
                  <a:schemeClr val="bg1"/>
                </a:solidFill>
                <a:latin typeface="Tele-GroteskFet" pitchFamily="2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Tele-GroteskFet" pitchFamily="2" charset="0"/>
              </a:rPr>
              <a:t>parameter</a:t>
            </a:r>
            <a:endParaRPr lang="de-DE" sz="1600" dirty="0">
              <a:solidFill>
                <a:schemeClr val="bg1"/>
              </a:solidFill>
              <a:latin typeface="Tele-GroteskFet" pitchFamily="2" charset="0"/>
            </a:endParaRPr>
          </a:p>
        </p:txBody>
      </p:sp>
      <p:sp>
        <p:nvSpPr>
          <p:cNvPr id="157" name="Text Box 24"/>
          <p:cNvSpPr txBox="1">
            <a:spLocks noChangeArrowheads="1"/>
          </p:cNvSpPr>
          <p:nvPr/>
        </p:nvSpPr>
        <p:spPr bwMode="auto">
          <a:xfrm>
            <a:off x="5362575" y="2894013"/>
            <a:ext cx="1353256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SzPct val="80000"/>
            </a:pPr>
            <a:r>
              <a:rPr lang="de-DE" sz="1000" dirty="0"/>
              <a:t>Control Service </a:t>
            </a:r>
            <a:r>
              <a:rPr lang="de-DE" sz="1000" dirty="0" err="1"/>
              <a:t>level</a:t>
            </a:r>
            <a:r>
              <a:rPr lang="de-DE" sz="1000" dirty="0"/>
              <a:t>,</a:t>
            </a:r>
          </a:p>
          <a:p>
            <a:pPr eaLnBrk="0" hangingPunct="0">
              <a:buSzPct val="80000"/>
            </a:pPr>
            <a:r>
              <a:rPr lang="de-DE" sz="1000" dirty="0"/>
              <a:t>LUH (Stock </a:t>
            </a:r>
            <a:r>
              <a:rPr lang="de-DE" sz="1000" dirty="0" err="1"/>
              <a:t>turnover</a:t>
            </a:r>
            <a:r>
              <a:rPr lang="de-DE" sz="1000" dirty="0"/>
              <a:t> rate)</a:t>
            </a:r>
            <a:br>
              <a:rPr lang="de-DE" sz="1000" dirty="0"/>
            </a:br>
            <a:r>
              <a:rPr lang="de-DE" sz="1000" dirty="0" err="1"/>
              <a:t>Number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orders</a:t>
            </a:r>
            <a:endParaRPr lang="de-DE" sz="1000" dirty="0"/>
          </a:p>
        </p:txBody>
      </p:sp>
      <p:sp>
        <p:nvSpPr>
          <p:cNvPr id="158" name="Line 25"/>
          <p:cNvSpPr>
            <a:spLocks noChangeShapeType="1"/>
          </p:cNvSpPr>
          <p:nvPr/>
        </p:nvSpPr>
        <p:spPr bwMode="auto">
          <a:xfrm rot="10800000" flipV="1">
            <a:off x="5327650" y="2854325"/>
            <a:ext cx="1588" cy="6096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pic>
        <p:nvPicPr>
          <p:cNvPr id="159" name="Picture 26" descr="00047_Internet-Nutzer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26063" y="2016125"/>
            <a:ext cx="7143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0" name="Text Box 27"/>
          <p:cNvSpPr txBox="1">
            <a:spLocks noChangeArrowheads="1"/>
          </p:cNvSpPr>
          <p:nvPr/>
        </p:nvSpPr>
        <p:spPr bwMode="auto">
          <a:xfrm>
            <a:off x="6027738" y="2016125"/>
            <a:ext cx="87568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0" hangingPunct="0"/>
            <a:r>
              <a:rPr lang="de-DE" sz="1600" b="1" dirty="0">
                <a:solidFill>
                  <a:schemeClr val="bg1"/>
                </a:solidFill>
              </a:rPr>
              <a:t>GUI +</a:t>
            </a:r>
            <a:br>
              <a:rPr lang="de-DE" sz="1600" b="1" dirty="0">
                <a:solidFill>
                  <a:schemeClr val="bg1"/>
                </a:solidFill>
              </a:rPr>
            </a:br>
            <a:r>
              <a:rPr lang="de-DE" sz="1600" b="1" dirty="0">
                <a:solidFill>
                  <a:schemeClr val="bg1"/>
                </a:solidFill>
              </a:rPr>
              <a:t>Simulator</a:t>
            </a:r>
          </a:p>
        </p:txBody>
      </p:sp>
      <p:sp>
        <p:nvSpPr>
          <p:cNvPr id="161" name="Text Box 28"/>
          <p:cNvSpPr txBox="1">
            <a:spLocks noChangeArrowheads="1"/>
          </p:cNvSpPr>
          <p:nvPr/>
        </p:nvSpPr>
        <p:spPr bwMode="auto">
          <a:xfrm>
            <a:off x="1943100" y="3857625"/>
            <a:ext cx="1189749" cy="7325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01600" indent="-101600" algn="l" eaLnBrk="0" hangingPunct="0">
              <a:lnSpc>
                <a:spcPct val="80000"/>
              </a:lnSpc>
              <a:buSzPct val="80000"/>
              <a:buFont typeface="Wingdings" pitchFamily="2" charset="2"/>
              <a:buNone/>
            </a:pPr>
            <a:r>
              <a:rPr lang="de-DE" sz="1300" dirty="0"/>
              <a:t>Sell </a:t>
            </a:r>
            <a:r>
              <a:rPr lang="de-DE" sz="1300" dirty="0" err="1"/>
              <a:t>offs</a:t>
            </a:r>
            <a:r>
              <a:rPr lang="de-DE" sz="1300" dirty="0"/>
              <a:t>,</a:t>
            </a:r>
          </a:p>
          <a:p>
            <a:pPr marL="101600" indent="-101600" algn="l" eaLnBrk="0" hangingPunct="0">
              <a:lnSpc>
                <a:spcPct val="80000"/>
              </a:lnSpc>
              <a:buSzPct val="80000"/>
              <a:buFont typeface="Wingdings" pitchFamily="2" charset="2"/>
              <a:buNone/>
            </a:pPr>
            <a:r>
              <a:rPr lang="de-DE" sz="1300" dirty="0"/>
              <a:t>Incoming </a:t>
            </a:r>
            <a:r>
              <a:rPr lang="de-DE" sz="1300" dirty="0" err="1"/>
              <a:t>goods</a:t>
            </a:r>
            <a:r>
              <a:rPr lang="de-DE" sz="1300" dirty="0"/>
              <a:t>,</a:t>
            </a:r>
          </a:p>
          <a:p>
            <a:pPr marL="101600" indent="-101600" algn="l" eaLnBrk="0" hangingPunct="0">
              <a:lnSpc>
                <a:spcPct val="80000"/>
              </a:lnSpc>
              <a:buSzPct val="80000"/>
              <a:buFont typeface="Wingdings" pitchFamily="2" charset="2"/>
              <a:buNone/>
            </a:pPr>
            <a:r>
              <a:rPr lang="de-DE" sz="1300" dirty="0"/>
              <a:t>Stocks,...</a:t>
            </a:r>
            <a:br>
              <a:rPr lang="de-DE" sz="1300" dirty="0"/>
            </a:br>
            <a:r>
              <a:rPr lang="de-DE" sz="1300" dirty="0"/>
              <a:t>(</a:t>
            </a:r>
            <a:r>
              <a:rPr lang="de-DE" sz="1300" dirty="0" err="1"/>
              <a:t>daily</a:t>
            </a:r>
            <a:r>
              <a:rPr lang="de-DE" sz="1300" dirty="0"/>
              <a:t>)</a:t>
            </a:r>
          </a:p>
        </p:txBody>
      </p:sp>
      <p:sp>
        <p:nvSpPr>
          <p:cNvPr id="162" name="Line 29"/>
          <p:cNvSpPr>
            <a:spLocks noChangeShapeType="1"/>
          </p:cNvSpPr>
          <p:nvPr/>
        </p:nvSpPr>
        <p:spPr bwMode="auto">
          <a:xfrm rot="5400000" flipV="1">
            <a:off x="2600325" y="3876675"/>
            <a:ext cx="19050" cy="15049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63" name="Rectangle 30"/>
          <p:cNvSpPr>
            <a:spLocks noChangeArrowheads="1"/>
          </p:cNvSpPr>
          <p:nvPr/>
        </p:nvSpPr>
        <p:spPr bwMode="auto">
          <a:xfrm>
            <a:off x="550863" y="1419225"/>
            <a:ext cx="1295400" cy="45212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de-DE">
              <a:latin typeface="Arial" pitchFamily="34" charset="0"/>
            </a:endParaRPr>
          </a:p>
        </p:txBody>
      </p:sp>
      <p:sp>
        <p:nvSpPr>
          <p:cNvPr id="164" name="Rectangle 31"/>
          <p:cNvSpPr>
            <a:spLocks noChangeArrowheads="1"/>
          </p:cNvSpPr>
          <p:nvPr/>
        </p:nvSpPr>
        <p:spPr bwMode="auto">
          <a:xfrm>
            <a:off x="550863" y="1419225"/>
            <a:ext cx="1295400" cy="577850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spcBef>
                <a:spcPct val="50000"/>
              </a:spcBef>
            </a:pPr>
            <a:r>
              <a:rPr lang="de-DE" sz="1600" dirty="0">
                <a:solidFill>
                  <a:schemeClr val="bg1"/>
                </a:solidFill>
                <a:latin typeface="Tele-GroteskFet" pitchFamily="2" charset="0"/>
              </a:rPr>
              <a:t>DMS-System</a:t>
            </a:r>
            <a:br>
              <a:rPr lang="de-DE" sz="1600" dirty="0">
                <a:solidFill>
                  <a:schemeClr val="bg1"/>
                </a:solidFill>
                <a:latin typeface="Tele-GroteskFet" pitchFamily="2" charset="0"/>
              </a:rPr>
            </a:br>
            <a:r>
              <a:rPr lang="de-DE" sz="1600" dirty="0" err="1">
                <a:solidFill>
                  <a:schemeClr val="bg1"/>
                </a:solidFill>
                <a:latin typeface="Tele-GroteskFet" pitchFamily="2" charset="0"/>
              </a:rPr>
              <a:t>of</a:t>
            </a:r>
            <a:r>
              <a:rPr lang="de-DE" sz="1600" dirty="0">
                <a:solidFill>
                  <a:schemeClr val="bg1"/>
                </a:solidFill>
                <a:latin typeface="Tele-GroteskFet" pitchFamily="2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Tele-GroteskFet" pitchFamily="2" charset="0"/>
              </a:rPr>
              <a:t>the</a:t>
            </a:r>
            <a:r>
              <a:rPr lang="de-DE" sz="1600" dirty="0">
                <a:solidFill>
                  <a:schemeClr val="bg1"/>
                </a:solidFill>
                <a:latin typeface="Tele-GroteskFet" pitchFamily="2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Tele-GroteskFet" pitchFamily="2" charset="0"/>
              </a:rPr>
              <a:t>dealer</a:t>
            </a:r>
            <a:endParaRPr lang="de-DE" sz="1600" dirty="0">
              <a:solidFill>
                <a:schemeClr val="bg1"/>
              </a:solidFill>
              <a:latin typeface="Tele-GroteskFet" pitchFamily="2" charset="0"/>
            </a:endParaRPr>
          </a:p>
        </p:txBody>
      </p:sp>
      <p:pic>
        <p:nvPicPr>
          <p:cNvPr id="165" name="Picture 32" descr="Filiale_W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3263" y="3952875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6" name="AutoShape 35"/>
          <p:cNvSpPr>
            <a:spLocks noChangeArrowheads="1"/>
          </p:cNvSpPr>
          <p:nvPr/>
        </p:nvSpPr>
        <p:spPr bwMode="auto">
          <a:xfrm>
            <a:off x="4057650" y="3962400"/>
            <a:ext cx="1014413" cy="1285875"/>
          </a:xfrm>
          <a:prstGeom prst="chevron">
            <a:avLst>
              <a:gd name="adj" fmla="val 12181"/>
            </a:avLst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SzPct val="80000"/>
            </a:pPr>
            <a:endParaRPr lang="de-DE" sz="1400" dirty="0">
              <a:latin typeface="Tele-GroteskHal" pitchFamily="2" charset="0"/>
              <a:ea typeface="Tele-GroteskHal" pitchFamily="2" charset="0"/>
              <a:cs typeface="Tele-GroteskHal" pitchFamily="2" charset="0"/>
            </a:endParaRPr>
          </a:p>
          <a:p>
            <a:pPr eaLnBrk="0" hangingPunct="0">
              <a:buSzPct val="80000"/>
            </a:pPr>
            <a:r>
              <a:rPr lang="de-DE" sz="1400" dirty="0">
                <a:latin typeface="Tele-GroteskHal" pitchFamily="2" charset="0"/>
                <a:ea typeface="Tele-GroteskHal" pitchFamily="2" charset="0"/>
                <a:cs typeface="Tele-GroteskHal" pitchFamily="2" charset="0"/>
              </a:rPr>
              <a:t> </a:t>
            </a:r>
            <a:r>
              <a:rPr lang="de-DE" sz="1300" dirty="0">
                <a:latin typeface="Tele-GroteskHal" pitchFamily="2" charset="0"/>
                <a:ea typeface="Tele-GroteskHal" pitchFamily="2" charset="0"/>
                <a:cs typeface="Tele-GroteskHal" pitchFamily="2" charset="0"/>
              </a:rPr>
              <a:t>Forecast,</a:t>
            </a:r>
            <a:br>
              <a:rPr lang="de-DE" sz="1300" dirty="0">
                <a:latin typeface="Tele-GroteskHal" pitchFamily="2" charset="0"/>
                <a:ea typeface="Tele-GroteskHal" pitchFamily="2" charset="0"/>
                <a:cs typeface="Tele-GroteskHal" pitchFamily="2" charset="0"/>
              </a:rPr>
            </a:br>
            <a:r>
              <a:rPr lang="de-DE" sz="1300" dirty="0">
                <a:latin typeface="Tele-GroteskHal" pitchFamily="2" charset="0"/>
                <a:ea typeface="Tele-GroteskHal" pitchFamily="2" charset="0"/>
                <a:cs typeface="Tele-GroteskHal" pitchFamily="2" charset="0"/>
              </a:rPr>
              <a:t> </a:t>
            </a:r>
            <a:r>
              <a:rPr lang="de-DE" sz="1300" dirty="0" err="1">
                <a:latin typeface="Tele-GroteskHal" pitchFamily="2" charset="0"/>
                <a:ea typeface="Tele-GroteskHal" pitchFamily="2" charset="0"/>
                <a:cs typeface="Tele-GroteskHal" pitchFamily="2" charset="0"/>
              </a:rPr>
              <a:t>Calculate</a:t>
            </a:r>
            <a:endParaRPr lang="de-DE" sz="1300" dirty="0">
              <a:latin typeface="Tele-GroteskHal" pitchFamily="2" charset="0"/>
              <a:ea typeface="Tele-GroteskHal" pitchFamily="2" charset="0"/>
              <a:cs typeface="Tele-GroteskHal" pitchFamily="2" charset="0"/>
            </a:endParaRPr>
          </a:p>
          <a:p>
            <a:pPr eaLnBrk="0" hangingPunct="0">
              <a:buSzPct val="80000"/>
            </a:pPr>
            <a:r>
              <a:rPr lang="de-DE" sz="1300" dirty="0" err="1">
                <a:latin typeface="Tele-GroteskHal" pitchFamily="2" charset="0"/>
                <a:ea typeface="Tele-GroteskHal" pitchFamily="2" charset="0"/>
                <a:cs typeface="Tele-GroteskHal" pitchFamily="2" charset="0"/>
              </a:rPr>
              <a:t>safety</a:t>
            </a:r>
            <a:r>
              <a:rPr lang="de-DE" sz="1300" dirty="0">
                <a:latin typeface="Tele-GroteskHal" pitchFamily="2" charset="0"/>
                <a:ea typeface="Tele-GroteskHal" pitchFamily="2" charset="0"/>
                <a:cs typeface="Tele-GroteskHal" pitchFamily="2" charset="0"/>
              </a:rPr>
              <a:t> stock</a:t>
            </a:r>
          </a:p>
          <a:p>
            <a:pPr eaLnBrk="0" hangingPunct="0">
              <a:buSzPct val="80000"/>
            </a:pPr>
            <a:endParaRPr lang="de-DE" sz="1300" dirty="0">
              <a:latin typeface="Tele-GroteskHal" pitchFamily="2" charset="0"/>
              <a:ea typeface="Tele-GroteskHal" pitchFamily="2" charset="0"/>
              <a:cs typeface="Tele-GroteskH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82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52" grpId="0" animBg="1"/>
      <p:bldP spid="158" grpId="0" animBg="1"/>
      <p:bldP spid="1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1ED8236-F742-4994-B025-3D78EEC04644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291842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0" y="945890"/>
          <a:ext cx="175011" cy="13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185" name="think-cell Folie" r:id="rId5" imgW="360" imgH="360" progId="">
                  <p:embed/>
                </p:oleObj>
              </mc:Choice>
              <mc:Fallback>
                <p:oleObj name="think-cell Folie" r:id="rId5" imgW="360" imgH="360" progId="">
                  <p:embed/>
                  <p:pic>
                    <p:nvPicPr>
                      <p:cNvPr id="0" name="Object 4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45890"/>
                        <a:ext cx="175011" cy="131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" name="Rectangle 2"/>
          <p:cNvSpPr txBox="1">
            <a:spLocks noChangeAspect="1" noChangeArrowheads="1"/>
          </p:cNvSpPr>
          <p:nvPr/>
        </p:nvSpPr>
        <p:spPr bwMode="gray">
          <a:xfrm>
            <a:off x="250825" y="243940"/>
            <a:ext cx="864235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DIMS-Rollout Worldwide.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-GroteskHal" pitchFamily="2" charset="0"/>
                <a:ea typeface="+mj-ea"/>
                <a:cs typeface="TeleGrotesk Headline Ultra" pitchFamily="2" charset="0"/>
              </a:rPr>
            </a:b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TeleGrotesk Headline Ultra" pitchFamily="2" charset="0"/>
              <a:ea typeface="+mj-ea"/>
              <a:cs typeface="TeleGrotesk Headline Ultra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03EC58-3251-40F2-B3F4-B67428EF82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825" y="702247"/>
            <a:ext cx="8707872" cy="615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2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 descr="TK-Anlage_B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182" y="1301792"/>
            <a:ext cx="1363980" cy="1363980"/>
          </a:xfrm>
          <a:prstGeom prst="rect">
            <a:avLst/>
          </a:prstGeom>
        </p:spPr>
      </p:pic>
      <p:pic>
        <p:nvPicPr>
          <p:cNvPr id="22" name="Grafik 21" descr="TK-Anlage_B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085" y="1542813"/>
            <a:ext cx="1363980" cy="1363980"/>
          </a:xfrm>
          <a:prstGeom prst="rect">
            <a:avLst/>
          </a:prstGeom>
        </p:spPr>
      </p:pic>
      <p:pic>
        <p:nvPicPr>
          <p:cNvPr id="21" name="Grafik 20" descr="TK-Anlage_B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254" y="1773201"/>
            <a:ext cx="1363980" cy="1363980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1ED8236-F742-4994-B025-3D78EEC04644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291842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0" y="945890"/>
          <a:ext cx="175011" cy="13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329" name="think-cell Folie" r:id="rId6" imgW="360" imgH="360" progId="">
                  <p:embed/>
                </p:oleObj>
              </mc:Choice>
              <mc:Fallback>
                <p:oleObj name="think-cell Folie" r:id="rId6" imgW="360" imgH="360" progId="">
                  <p:embed/>
                  <p:pic>
                    <p:nvPicPr>
                      <p:cNvPr id="0" name="Object 44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45890"/>
                        <a:ext cx="175011" cy="131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Rectangle 2"/>
          <p:cNvSpPr>
            <a:spLocks noChangeAspect="1" noChangeArrowheads="1"/>
          </p:cNvSpPr>
          <p:nvPr/>
        </p:nvSpPr>
        <p:spPr bwMode="auto">
          <a:xfrm>
            <a:off x="403225" y="279400"/>
            <a:ext cx="9323388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l" defTabSz="762000">
              <a:lnSpc>
                <a:spcPct val="90000"/>
              </a:lnSpc>
            </a:pPr>
            <a:r>
              <a:rPr lang="de-DE" altLang="de-DE" sz="3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rPr>
              <a:t>StarOrder / StarOrderplus – Create PREORDER.</a:t>
            </a:r>
          </a:p>
        </p:txBody>
      </p:sp>
      <p:sp>
        <p:nvSpPr>
          <p:cNvPr id="163" name="Rectangle 30"/>
          <p:cNvSpPr>
            <a:spLocks noChangeArrowheads="1"/>
          </p:cNvSpPr>
          <p:nvPr/>
        </p:nvSpPr>
        <p:spPr bwMode="auto">
          <a:xfrm>
            <a:off x="2947493" y="1219199"/>
            <a:ext cx="1295400" cy="557482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de-DE" dirty="0">
              <a:latin typeface="Arial" pitchFamily="34" charset="0"/>
            </a:endParaRPr>
          </a:p>
        </p:txBody>
      </p:sp>
      <p:sp>
        <p:nvSpPr>
          <p:cNvPr id="164" name="Rectangle 31"/>
          <p:cNvSpPr>
            <a:spLocks noChangeArrowheads="1"/>
          </p:cNvSpPr>
          <p:nvPr/>
        </p:nvSpPr>
        <p:spPr bwMode="auto">
          <a:xfrm>
            <a:off x="2947493" y="1219200"/>
            <a:ext cx="1295400" cy="335989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spcBef>
                <a:spcPct val="50000"/>
              </a:spcBef>
            </a:pPr>
            <a:r>
              <a:rPr lang="de-DE" sz="1600" dirty="0">
                <a:solidFill>
                  <a:schemeClr val="bg1"/>
                </a:solidFill>
                <a:latin typeface="Tele-GroteskFet" pitchFamily="2" charset="0"/>
              </a:rPr>
              <a:t>Logistikbus</a:t>
            </a:r>
          </a:p>
        </p:txBody>
      </p:sp>
      <p:pic>
        <p:nvPicPr>
          <p:cNvPr id="37" name="Grafik 36" descr="TK-Anlage_B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423" y="2014222"/>
            <a:ext cx="1363980" cy="1363980"/>
          </a:xfrm>
          <a:prstGeom prst="rect">
            <a:avLst/>
          </a:prstGeom>
        </p:spPr>
      </p:pic>
      <p:pic>
        <p:nvPicPr>
          <p:cNvPr id="38" name="Grafik 37" descr="Monitor_B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2956" y="2251974"/>
            <a:ext cx="1058492" cy="1058492"/>
          </a:xfrm>
          <a:prstGeom prst="rect">
            <a:avLst/>
          </a:prstGeom>
        </p:spPr>
      </p:pic>
      <p:pic>
        <p:nvPicPr>
          <p:cNvPr id="39" name="Grafik 38" descr="TK-Anlage_B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884" y="4317240"/>
            <a:ext cx="1363980" cy="1363980"/>
          </a:xfrm>
          <a:prstGeom prst="rect">
            <a:avLst/>
          </a:prstGeom>
        </p:spPr>
      </p:pic>
      <p:pic>
        <p:nvPicPr>
          <p:cNvPr id="40" name="Grafik 39" descr="Monitor_B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1417" y="4487256"/>
            <a:ext cx="1058492" cy="1058492"/>
          </a:xfrm>
          <a:prstGeom prst="rect">
            <a:avLst/>
          </a:prstGeom>
        </p:spPr>
      </p:pic>
      <p:sp>
        <p:nvSpPr>
          <p:cNvPr id="42" name="Textfeld 41"/>
          <p:cNvSpPr txBox="1"/>
          <p:nvPr/>
        </p:nvSpPr>
        <p:spPr>
          <a:xfrm>
            <a:off x="3035345" y="3283845"/>
            <a:ext cx="1201786" cy="56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</a:pPr>
            <a:r>
              <a:rPr lang="de-DE" sz="1600" dirty="0">
                <a:solidFill>
                  <a:schemeClr val="tx2"/>
                </a:solidFill>
                <a:latin typeface="+mj-lt"/>
                <a:ea typeface="Swagger" pitchFamily="2" charset="0"/>
              </a:rPr>
              <a:t>StarOrder</a:t>
            </a:r>
            <a:br>
              <a:rPr lang="de-DE" sz="1600" dirty="0">
                <a:latin typeface="+mj-lt"/>
                <a:ea typeface="Swagger" pitchFamily="2" charset="0"/>
              </a:rPr>
            </a:br>
            <a:r>
              <a:rPr lang="de-DE" sz="1600" dirty="0">
                <a:latin typeface="+mj-lt"/>
                <a:ea typeface="Swagger" pitchFamily="2" charset="0"/>
              </a:rPr>
              <a:t>GUI</a:t>
            </a:r>
          </a:p>
        </p:txBody>
      </p:sp>
      <p:sp>
        <p:nvSpPr>
          <p:cNvPr id="43" name="Textfeld 42"/>
          <p:cNvSpPr txBox="1"/>
          <p:nvPr/>
        </p:nvSpPr>
        <p:spPr>
          <a:xfrm>
            <a:off x="3026878" y="5696937"/>
            <a:ext cx="1201786" cy="8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</a:pPr>
            <a:r>
              <a:rPr lang="de-DE" sz="1600" dirty="0">
                <a:solidFill>
                  <a:schemeClr val="tx2"/>
                </a:solidFill>
                <a:latin typeface="+mj-lt"/>
                <a:ea typeface="Swagger" pitchFamily="2" charset="0"/>
              </a:rPr>
              <a:t>StarOrder</a:t>
            </a:r>
            <a:br>
              <a:rPr lang="de-DE" sz="1600" dirty="0">
                <a:solidFill>
                  <a:schemeClr val="tx2"/>
                </a:solidFill>
                <a:latin typeface="+mj-lt"/>
                <a:ea typeface="Swagger" pitchFamily="2" charset="0"/>
              </a:rPr>
            </a:br>
            <a:r>
              <a:rPr lang="de-DE" sz="1600" dirty="0">
                <a:solidFill>
                  <a:schemeClr val="tx2"/>
                </a:solidFill>
                <a:latin typeface="+mj-lt"/>
                <a:ea typeface="Swagger" pitchFamily="2" charset="0"/>
              </a:rPr>
              <a:t>plus</a:t>
            </a:r>
            <a:br>
              <a:rPr lang="de-DE" sz="1600" dirty="0">
                <a:latin typeface="+mj-lt"/>
                <a:ea typeface="Swagger" pitchFamily="2" charset="0"/>
              </a:rPr>
            </a:br>
            <a:r>
              <a:rPr lang="de-DE" sz="1600" dirty="0">
                <a:latin typeface="+mj-lt"/>
                <a:ea typeface="Swagger" pitchFamily="2" charset="0"/>
              </a:rPr>
              <a:t>GUI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8444307" y="2284342"/>
            <a:ext cx="1083163" cy="584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</a:pPr>
            <a:r>
              <a:rPr lang="de-DE" sz="1600" dirty="0">
                <a:latin typeface="+mj-lt"/>
                <a:ea typeface="Swagger" pitchFamily="2" charset="0"/>
              </a:rPr>
              <a:t>SPICS-</a:t>
            </a:r>
            <a:br>
              <a:rPr lang="de-DE" sz="1600" dirty="0">
                <a:latin typeface="+mj-lt"/>
                <a:ea typeface="Swagger" pitchFamily="2" charset="0"/>
              </a:rPr>
            </a:br>
            <a:r>
              <a:rPr lang="de-DE" sz="1600" dirty="0" err="1">
                <a:latin typeface="+mj-lt"/>
                <a:ea typeface="Swagger" pitchFamily="2" charset="0"/>
              </a:rPr>
              <a:t>BackendS</a:t>
            </a:r>
            <a:endParaRPr lang="de-DE" sz="1600" dirty="0">
              <a:latin typeface="+mj-lt"/>
              <a:ea typeface="Swagger" pitchFamily="2" charset="0"/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7816960" y="4803663"/>
            <a:ext cx="977365" cy="56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</a:pPr>
            <a:r>
              <a:rPr lang="de-DE" sz="1600" dirty="0">
                <a:latin typeface="+mj-lt"/>
                <a:ea typeface="Swagger" pitchFamily="2" charset="0"/>
              </a:rPr>
              <a:t>SPM-</a:t>
            </a:r>
            <a:br>
              <a:rPr lang="de-DE" sz="1600" dirty="0">
                <a:latin typeface="+mj-lt"/>
                <a:ea typeface="Swagger" pitchFamily="2" charset="0"/>
              </a:rPr>
            </a:br>
            <a:r>
              <a:rPr lang="de-DE" sz="1600" dirty="0">
                <a:latin typeface="+mj-lt"/>
                <a:ea typeface="Swagger" pitchFamily="2" charset="0"/>
              </a:rPr>
              <a:t>Backend</a:t>
            </a:r>
          </a:p>
        </p:txBody>
      </p:sp>
      <p:cxnSp>
        <p:nvCxnSpPr>
          <p:cNvPr id="51" name="Gerade Verbindung mit Pfeil 50"/>
          <p:cNvCxnSpPr>
            <a:stCxn id="38" idx="3"/>
          </p:cNvCxnSpPr>
          <p:nvPr/>
        </p:nvCxnSpPr>
        <p:spPr>
          <a:xfrm>
            <a:off x="4121448" y="2781220"/>
            <a:ext cx="2211436" cy="0"/>
          </a:xfrm>
          <a:prstGeom prst="straightConnector1">
            <a:avLst/>
          </a:prstGeom>
          <a:ln w="34925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/>
          <p:nvPr/>
        </p:nvCxnSpPr>
        <p:spPr>
          <a:xfrm>
            <a:off x="4112987" y="5113867"/>
            <a:ext cx="2211436" cy="0"/>
          </a:xfrm>
          <a:prstGeom prst="straightConnector1">
            <a:avLst/>
          </a:prstGeom>
          <a:ln w="34925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Grafik 54" descr="Internet-Nutzer_B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988" y="3765246"/>
            <a:ext cx="681990" cy="681990"/>
          </a:xfrm>
          <a:prstGeom prst="rect">
            <a:avLst/>
          </a:prstGeom>
        </p:spPr>
      </p:pic>
      <p:cxnSp>
        <p:nvCxnSpPr>
          <p:cNvPr id="56" name="Gerade Verbindung mit Pfeil 55"/>
          <p:cNvCxnSpPr>
            <a:stCxn id="55" idx="3"/>
          </p:cNvCxnSpPr>
          <p:nvPr/>
        </p:nvCxnSpPr>
        <p:spPr>
          <a:xfrm flipV="1">
            <a:off x="1441978" y="2781220"/>
            <a:ext cx="1629439" cy="1325021"/>
          </a:xfrm>
          <a:prstGeom prst="straightConnector1">
            <a:avLst/>
          </a:prstGeom>
          <a:ln w="34925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/>
          <p:nvPr/>
        </p:nvCxnSpPr>
        <p:spPr>
          <a:xfrm>
            <a:off x="1441978" y="4258641"/>
            <a:ext cx="1620978" cy="855226"/>
          </a:xfrm>
          <a:prstGeom prst="straightConnector1">
            <a:avLst/>
          </a:prstGeom>
          <a:ln w="34925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82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1ED8236-F742-4994-B025-3D78EEC04644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291842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0" y="945890"/>
          <a:ext cx="175011" cy="13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53" name="think-cell Folie" r:id="rId5" imgW="360" imgH="360" progId="">
                  <p:embed/>
                </p:oleObj>
              </mc:Choice>
              <mc:Fallback>
                <p:oleObj name="think-cell Folie" r:id="rId5" imgW="360" imgH="360" progId="">
                  <p:embed/>
                  <p:pic>
                    <p:nvPicPr>
                      <p:cNvPr id="0" name="Object 4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45890"/>
                        <a:ext cx="175011" cy="131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" name="Rectangle 2"/>
          <p:cNvSpPr txBox="1">
            <a:spLocks noChangeAspect="1" noChangeArrowheads="1"/>
          </p:cNvSpPr>
          <p:nvPr/>
        </p:nvSpPr>
        <p:spPr bwMode="gray">
          <a:xfrm>
            <a:off x="250825" y="243940"/>
            <a:ext cx="864235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3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rPr>
              <a:t>SO/</a:t>
            </a:r>
            <a:r>
              <a:rPr lang="de-DE" sz="3200" dirty="0" err="1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rPr>
              <a:t>Soplus</a:t>
            </a:r>
            <a:r>
              <a:rPr lang="de-DE" sz="3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rPr>
              <a:t> AND DIMS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-Rollout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wORLDWIDE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Grotesk Headline Ultra" pitchFamily="2" charset="0"/>
                <a:ea typeface="+mj-ea"/>
                <a:cs typeface="TeleGrotesk Headline Ultra" pitchFamily="2" charset="0"/>
              </a:rPr>
              <a:t>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ele-GroteskHal" pitchFamily="2" charset="0"/>
                <a:ea typeface="+mj-ea"/>
                <a:cs typeface="TeleGrotesk Headline Ultra" pitchFamily="2" charset="0"/>
              </a:rPr>
            </a:b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TeleGrotesk Headline Ultra" pitchFamily="2" charset="0"/>
              <a:ea typeface="+mj-ea"/>
              <a:cs typeface="TeleGrotesk Headline Ultra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4C6BDBA-099B-4486-82BF-9C3DC6BB4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89" y="841061"/>
            <a:ext cx="8455026" cy="597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2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66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d.%m.%Y&lt;/m_strFormatTime&gt;&lt;/m_precDefaultDate&gt;&lt;m_precDefaultYear&gt;&lt;m_bNumberIsYear val=&quot;0&quot;/&gt;&lt;m_strFormatTime&gt;%Y&lt;/m_strFormatTime&gt;&lt;/m_precDefaultYear&gt;&lt;m_precDefaultQuarter&gt;&lt;m_bNumberIsYear val=&quot;0&quot;/&gt;&lt;m_strFormatTime&gt;Q%5&lt;/m_strFormatTime&gt;&lt;/m_precDefaultQuarter&gt;&lt;m_precDefaultMonth&gt;&lt;m_bNumberIsYear val=&quot;0&quot;/&gt;&lt;m_strFormatTime&gt;%1&lt;/m_strFormatTime&gt;&lt;/m_precDefaultMonth&gt;&lt;m_precDefaultWeek&gt;&lt;m_bNumberIsYear val=&quot;0&quot;/&gt;&lt;m_strFormatTime&gt;%4&lt;/m_strFormatTime&gt;&lt;/m_precDefaultWeek&gt;&lt;m_precDefaultDay&gt;&lt;m_bNumberIsYear val=&quot;0&quot;/&gt;&lt;m_strFormatTime&gt;%#d&lt;/m_strFormatTime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wah3GdhYEmikBjlHva.l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ubc_9HNK0OBDxwrYH_OI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wah3GdhYEmikBjlHva.l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ubc_9HNK0OBDxwrYH_OI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wah3GdhYEmikBjlHva.l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ubc_9HNK0OBDxwrYH_OI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wah3GdhYEmikBjlHva.l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ubc_9HNK0OBDxwrYH_OI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wah3GdhYEmikBjlHva.l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ubc_9HNK0OBDxwrYH_OI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wah3GdhYEmikBjlHva.l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wah3GdhYEmikBjlHva.l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ubc_9HNK0OBDxwrYH_OI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wah3GdhYEmikBjlHva.l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wah3GdhYEmikBjlHva.l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ubc_9HNK0OBDxwrYH_OI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ubc_9HNK0OBDxwrYH_OI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wah3GdhYEmikBjlHva.l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NdSkVVweEWKEaf1M.cs3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ok.JfWbgkqBZAtIq43uE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qWvEB4Tka0J13yOaczV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Mxcyk3UC597fJ_rjkr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lekom 4:3 2015 DE">
  <a:themeElements>
    <a:clrScheme name="Telekom Screenfarben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Vorschlag April 2015_Typo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wrap="square" lIns="108000" tIns="108000" rIns="108000" bIns="108000" rtlCol="0" anchor="ctr" anchorCtr="0">
        <a:spAutoFit/>
      </a:bodyPr>
      <a:lstStyle>
        <a:defPPr algn="ctr" defTabSz="457293" fontAlgn="base">
          <a:lnSpc>
            <a:spcPct val="90000"/>
          </a:lnSpc>
          <a:buClr>
            <a:srgbClr val="E20074"/>
          </a:buClr>
          <a:buSzPct val="75000"/>
          <a:defRPr sz="1800" dirty="0" smtClean="0">
            <a:latin typeface="Tele-GroteskNor" pitchFamily="2" charset="0"/>
            <a:cs typeface="Arial Unicode MS" panose="020B0604020202020204" pitchFamily="34" charset="-128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9525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spAutoFit/>
      </a:bodyPr>
      <a:lstStyle>
        <a:defPPr defTabSz="457322" fontAlgn="base">
          <a:lnSpc>
            <a:spcPct val="104000"/>
          </a:lnSpc>
          <a:spcBef>
            <a:spcPts val="300"/>
          </a:spcBef>
          <a:spcAft>
            <a:spcPct val="0"/>
          </a:spcAft>
          <a:buClr>
            <a:schemeClr val="tx1"/>
          </a:buClr>
          <a:buSzPct val="70000"/>
          <a:defRPr sz="1800" dirty="0" smtClean="0">
            <a:ea typeface="Swagger" pitchFamily="2" charset="0"/>
          </a:defRPr>
        </a:defPPr>
      </a:lstStyle>
    </a:txDef>
  </a:objectDefaults>
  <a:extraClrSchemeLst>
    <a:extraClrScheme>
      <a:clrScheme name="Telekom Screenfarben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lekom_4zu3_MASTER_2015_Beta_150603.potx" id="{BEBE2FF0-2DF7-4CC3-8F19-B119793534C0}" vid="{D5BBB3E1-273A-45FD-BD60-871823C467F9}"/>
    </a:ext>
  </a:extLst>
</a:theme>
</file>

<file path=ppt/theme/theme2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992C99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95A972607890640B5D854EE5A9D8E76" ma:contentTypeVersion="11" ma:contentTypeDescription="Ein neues Dokument erstellen." ma:contentTypeScope="" ma:versionID="058802bd129fd86a74bade8e022a7240">
  <xsd:schema xmlns:xsd="http://www.w3.org/2001/XMLSchema" xmlns:xs="http://www.w3.org/2001/XMLSchema" xmlns:p="http://schemas.microsoft.com/office/2006/metadata/properties" xmlns:ns2="d4dd5c09-027f-404b-96ff-deea718109f1" xmlns:ns3="f16ef5df-2480-4749-b3df-3db299d92df4" targetNamespace="http://schemas.microsoft.com/office/2006/metadata/properties" ma:root="true" ma:fieldsID="a115e31c11a3277d6db6906b0650dec9" ns2:_="" ns3:_="">
    <xsd:import namespace="d4dd5c09-027f-404b-96ff-deea718109f1"/>
    <xsd:import namespace="f16ef5df-2480-4749-b3df-3db299d92d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dd5c09-027f-404b-96ff-deea718109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55a6c181-b3a6-4e6d-958a-84db063416a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6ef5df-2480-4749-b3df-3db299d92df4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398aec7-735a-4695-af69-62d55cb65d7d}" ma:internalName="TaxCatchAll" ma:showField="CatchAllData" ma:web="f16ef5df-2480-4749-b3df-3db299d92df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4dd5c09-027f-404b-96ff-deea718109f1">
      <Terms xmlns="http://schemas.microsoft.com/office/infopath/2007/PartnerControls"/>
    </lcf76f155ced4ddcb4097134ff3c332f>
    <TaxCatchAll xmlns="f16ef5df-2480-4749-b3df-3db299d92df4" xsi:nil="true"/>
  </documentManagement>
</p:properties>
</file>

<file path=customXml/itemProps1.xml><?xml version="1.0" encoding="utf-8"?>
<ds:datastoreItem xmlns:ds="http://schemas.openxmlformats.org/officeDocument/2006/customXml" ds:itemID="{A494DAEE-6AEB-4B24-BD3E-AE93E52C460D}"/>
</file>

<file path=customXml/itemProps2.xml><?xml version="1.0" encoding="utf-8"?>
<ds:datastoreItem xmlns:ds="http://schemas.openxmlformats.org/officeDocument/2006/customXml" ds:itemID="{FBFDC0CA-33F2-4E5F-9034-219019EA2FF7}"/>
</file>

<file path=customXml/itemProps3.xml><?xml version="1.0" encoding="utf-8"?>
<ds:datastoreItem xmlns:ds="http://schemas.openxmlformats.org/officeDocument/2006/customXml" ds:itemID="{A90CE4BB-12FD-4261-AF80-9730462E67E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573</Words>
  <Application>Microsoft Office PowerPoint</Application>
  <PresentationFormat>Benutzerdefiniert</PresentationFormat>
  <Paragraphs>220</Paragraphs>
  <Slides>8</Slides>
  <Notes>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21" baseType="lpstr">
      <vt:lpstr>Arial</vt:lpstr>
      <vt:lpstr>Calibri</vt:lpstr>
      <vt:lpstr>TeleGrotesk Headline</vt:lpstr>
      <vt:lpstr>TeleGrotesk Headline Ultra</vt:lpstr>
      <vt:lpstr>Tele-GroteskFet</vt:lpstr>
      <vt:lpstr>Tele-GroteskHal</vt:lpstr>
      <vt:lpstr>Tele-GroteskNor</vt:lpstr>
      <vt:lpstr>Tele-GroteskUlt</vt:lpstr>
      <vt:lpstr>TeleLogo</vt:lpstr>
      <vt:lpstr>Wingdings</vt:lpstr>
      <vt:lpstr>Wingdings 2</vt:lpstr>
      <vt:lpstr>Telekom 4:3 2015 DE</vt:lpstr>
      <vt:lpstr>think-cell Folie</vt:lpstr>
      <vt:lpstr>Logistikbus</vt:lpstr>
      <vt:lpstr>System: Logistikbus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TELEKOM POWERPOINT-MASTER 4:3 DE</dc:title>
  <dc:creator/>
  <cp:lastModifiedBy/>
  <cp:revision>538</cp:revision>
  <dcterms:created xsi:type="dcterms:W3CDTF">2015-03-23T08:44:00Z</dcterms:created>
  <dcterms:modified xsi:type="dcterms:W3CDTF">2020-03-10T08:17:38Z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0x010100195A972607890640B5D854EE5A9D8E76</vt:lpwstr>
  </property>
</Properties>
</file>